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86.jpg" ContentType="image/jpg"/>
  <Override PartName="/ppt/media/image106.jpg" ContentType="image/jpg"/>
  <Override PartName="/ppt/media/image110.jpg" ContentType="image/jpg"/>
  <Override PartName="/ppt/media/image158.jpg" ContentType="image/jpg"/>
  <Override PartName="/ppt/media/image225.jpg" ContentType="image/jpg"/>
  <Override PartName="/ppt/media/image226.jpg" ContentType="image/jpg"/>
  <Override PartName="/ppt/media/image230.jpg" ContentType="image/jpg"/>
  <Override PartName="/ppt/media/image236.jpg" ContentType="image/jpg"/>
  <Override PartName="/ppt/media/image305.jpg" ContentType="image/jpg"/>
  <Override PartName="/ppt/media/image30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7" r:id="rId3"/>
    <p:sldId id="268" r:id="rId4"/>
    <p:sldId id="269" r:id="rId5"/>
    <p:sldId id="272" r:id="rId6"/>
    <p:sldId id="273" r:id="rId7"/>
    <p:sldId id="274" r:id="rId8"/>
    <p:sldId id="271" r:id="rId9"/>
    <p:sldId id="276" r:id="rId10"/>
    <p:sldId id="275" r:id="rId11"/>
    <p:sldId id="278" r:id="rId12"/>
    <p:sldId id="279" r:id="rId13"/>
    <p:sldId id="270" r:id="rId14"/>
    <p:sldId id="280" r:id="rId15"/>
    <p:sldId id="281" r:id="rId16"/>
    <p:sldId id="282" r:id="rId17"/>
    <p:sldId id="283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</p:sldIdLst>
  <p:sldSz cx="12192000" cy="6858000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 DRAPIER" initials="PD" lastIdx="0" clrIdx="0">
    <p:extLst>
      <p:ext uri="{19B8F6BF-5375-455C-9EA6-DF929625EA0E}">
        <p15:presenceInfo xmlns:p15="http://schemas.microsoft.com/office/powerpoint/2012/main" userId="S-1-5-21-1191732254-1175475849-1539857752-84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F039"/>
    <a:srgbClr val="F11BAA"/>
    <a:srgbClr val="F6C616"/>
    <a:srgbClr val="94A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54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900" y="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464AF-610F-4DA1-8629-5291CD50D37E}" type="datetimeFigureOut">
              <a:rPr lang="fr-FR" smtClean="0"/>
              <a:t>29/04/2023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E1792-96BA-4385-A5CB-FC3A6D0E86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00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792-96BA-4385-A5CB-FC3A6D0E868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57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64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4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68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60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8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99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62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64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28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156BBE-7518-4323-BC78-4A446476B6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36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45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156BBE-7518-4323-BC78-4A446476B6F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84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14.png"/><Relationship Id="rId3" Type="http://schemas.openxmlformats.org/officeDocument/2006/relationships/image" Target="../media/image106.jpg"/><Relationship Id="rId7" Type="http://schemas.openxmlformats.org/officeDocument/2006/relationships/image" Target="../media/image110.jpg"/><Relationship Id="rId12" Type="http://schemas.openxmlformats.org/officeDocument/2006/relationships/image" Target="../media/image87.png"/><Relationship Id="rId17" Type="http://schemas.openxmlformats.org/officeDocument/2006/relationships/image" Target="../media/image86.jpg"/><Relationship Id="rId2" Type="http://schemas.openxmlformats.org/officeDocument/2006/relationships/image" Target="../media/image105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3.png"/><Relationship Id="rId5" Type="http://schemas.openxmlformats.org/officeDocument/2006/relationships/image" Target="../media/image108.png"/><Relationship Id="rId15" Type="http://schemas.openxmlformats.org/officeDocument/2006/relationships/image" Target="../media/image115.png"/><Relationship Id="rId10" Type="http://schemas.openxmlformats.org/officeDocument/2006/relationships/image" Target="../media/image112.png"/><Relationship Id="rId4" Type="http://schemas.openxmlformats.org/officeDocument/2006/relationships/image" Target="../media/image107.png"/><Relationship Id="rId9" Type="http://schemas.openxmlformats.org/officeDocument/2006/relationships/image" Target="../media/image111.png"/><Relationship Id="rId1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07.png"/><Relationship Id="rId26" Type="http://schemas.openxmlformats.org/officeDocument/2006/relationships/image" Target="../media/image113.png"/><Relationship Id="rId3" Type="http://schemas.openxmlformats.org/officeDocument/2006/relationships/image" Target="../media/image117.png"/><Relationship Id="rId21" Type="http://schemas.openxmlformats.org/officeDocument/2006/relationships/image" Target="../media/image133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7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20" Type="http://schemas.openxmlformats.org/officeDocument/2006/relationships/image" Target="../media/image132.png"/><Relationship Id="rId29" Type="http://schemas.openxmlformats.org/officeDocument/2006/relationships/image" Target="../media/image8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24" Type="http://schemas.openxmlformats.org/officeDocument/2006/relationships/image" Target="../media/image136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23" Type="http://schemas.openxmlformats.org/officeDocument/2006/relationships/image" Target="../media/image135.png"/><Relationship Id="rId28" Type="http://schemas.openxmlformats.org/officeDocument/2006/relationships/image" Target="../media/image139.png"/><Relationship Id="rId10" Type="http://schemas.openxmlformats.org/officeDocument/2006/relationships/image" Target="../media/image124.png"/><Relationship Id="rId19" Type="http://schemas.openxmlformats.org/officeDocument/2006/relationships/image" Target="../media/image108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4.png"/><Relationship Id="rId27" Type="http://schemas.openxmlformats.org/officeDocument/2006/relationships/image" Target="../media/image1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08.png"/><Relationship Id="rId18" Type="http://schemas.openxmlformats.org/officeDocument/2006/relationships/image" Target="../media/image155.png"/><Relationship Id="rId26" Type="http://schemas.openxmlformats.org/officeDocument/2006/relationships/image" Target="../media/image158.jpg"/><Relationship Id="rId3" Type="http://schemas.openxmlformats.org/officeDocument/2006/relationships/image" Target="../media/image141.png"/><Relationship Id="rId21" Type="http://schemas.openxmlformats.org/officeDocument/2006/relationships/image" Target="../media/image78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4.png"/><Relationship Id="rId25" Type="http://schemas.openxmlformats.org/officeDocument/2006/relationships/image" Target="../media/image79.png"/><Relationship Id="rId2" Type="http://schemas.openxmlformats.org/officeDocument/2006/relationships/image" Target="../media/image140.png"/><Relationship Id="rId16" Type="http://schemas.openxmlformats.org/officeDocument/2006/relationships/image" Target="../media/image153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24" Type="http://schemas.openxmlformats.org/officeDocument/2006/relationships/image" Target="../media/image82.png"/><Relationship Id="rId5" Type="http://schemas.openxmlformats.org/officeDocument/2006/relationships/image" Target="../media/image143.png"/><Relationship Id="rId15" Type="http://schemas.openxmlformats.org/officeDocument/2006/relationships/image" Target="../media/image152.png"/><Relationship Id="rId23" Type="http://schemas.openxmlformats.org/officeDocument/2006/relationships/image" Target="../media/image157.png"/><Relationship Id="rId10" Type="http://schemas.openxmlformats.org/officeDocument/2006/relationships/image" Target="../media/image148.png"/><Relationship Id="rId19" Type="http://schemas.openxmlformats.org/officeDocument/2006/relationships/image" Target="../media/image156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1.png"/><Relationship Id="rId22" Type="http://schemas.openxmlformats.org/officeDocument/2006/relationships/image" Target="../media/image87.png"/><Relationship Id="rId27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26" Type="http://schemas.openxmlformats.org/officeDocument/2006/relationships/image" Target="../media/image181.png"/><Relationship Id="rId39" Type="http://schemas.openxmlformats.org/officeDocument/2006/relationships/image" Target="../media/image187.png"/><Relationship Id="rId3" Type="http://schemas.openxmlformats.org/officeDocument/2006/relationships/image" Target="../media/image160.png"/><Relationship Id="rId21" Type="http://schemas.openxmlformats.org/officeDocument/2006/relationships/image" Target="../media/image178.png"/><Relationship Id="rId34" Type="http://schemas.openxmlformats.org/officeDocument/2006/relationships/image" Target="../media/image77.png"/><Relationship Id="rId42" Type="http://schemas.openxmlformats.org/officeDocument/2006/relationships/image" Target="../media/image88.png"/><Relationship Id="rId47" Type="http://schemas.openxmlformats.org/officeDocument/2006/relationships/image" Target="../media/image193.png"/><Relationship Id="rId50" Type="http://schemas.openxmlformats.org/officeDocument/2006/relationships/image" Target="../media/image195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5" Type="http://schemas.openxmlformats.org/officeDocument/2006/relationships/image" Target="../media/image78.png"/><Relationship Id="rId33" Type="http://schemas.openxmlformats.org/officeDocument/2006/relationships/image" Target="../media/image183.png"/><Relationship Id="rId38" Type="http://schemas.openxmlformats.org/officeDocument/2006/relationships/image" Target="../media/image186.png"/><Relationship Id="rId46" Type="http://schemas.openxmlformats.org/officeDocument/2006/relationships/image" Target="../media/image192.png"/><Relationship Id="rId2" Type="http://schemas.openxmlformats.org/officeDocument/2006/relationships/image" Target="../media/image159.png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29" Type="http://schemas.openxmlformats.org/officeDocument/2006/relationships/image" Target="../media/image80.png"/><Relationship Id="rId41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24" Type="http://schemas.openxmlformats.org/officeDocument/2006/relationships/image" Target="../media/image90.png"/><Relationship Id="rId32" Type="http://schemas.openxmlformats.org/officeDocument/2006/relationships/image" Target="../media/image76.png"/><Relationship Id="rId37" Type="http://schemas.openxmlformats.org/officeDocument/2006/relationships/image" Target="../media/image185.png"/><Relationship Id="rId40" Type="http://schemas.openxmlformats.org/officeDocument/2006/relationships/image" Target="../media/image188.png"/><Relationship Id="rId45" Type="http://schemas.openxmlformats.org/officeDocument/2006/relationships/image" Target="../media/image191.png"/><Relationship Id="rId53" Type="http://schemas.openxmlformats.org/officeDocument/2006/relationships/image" Target="../media/image86.jp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23" Type="http://schemas.openxmlformats.org/officeDocument/2006/relationships/image" Target="../media/image180.png"/><Relationship Id="rId28" Type="http://schemas.openxmlformats.org/officeDocument/2006/relationships/image" Target="../media/image79.png"/><Relationship Id="rId36" Type="http://schemas.openxmlformats.org/officeDocument/2006/relationships/image" Target="../media/image184.png"/><Relationship Id="rId49" Type="http://schemas.openxmlformats.org/officeDocument/2006/relationships/image" Target="../media/image194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31" Type="http://schemas.openxmlformats.org/officeDocument/2006/relationships/image" Target="../media/image82.png"/><Relationship Id="rId44" Type="http://schemas.openxmlformats.org/officeDocument/2006/relationships/image" Target="../media/image190.png"/><Relationship Id="rId52" Type="http://schemas.openxmlformats.org/officeDocument/2006/relationships/image" Target="../media/image19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Relationship Id="rId22" Type="http://schemas.openxmlformats.org/officeDocument/2006/relationships/image" Target="../media/image179.png"/><Relationship Id="rId27" Type="http://schemas.openxmlformats.org/officeDocument/2006/relationships/image" Target="../media/image87.png"/><Relationship Id="rId30" Type="http://schemas.openxmlformats.org/officeDocument/2006/relationships/image" Target="../media/image182.png"/><Relationship Id="rId35" Type="http://schemas.openxmlformats.org/officeDocument/2006/relationships/image" Target="../media/image89.png"/><Relationship Id="rId43" Type="http://schemas.openxmlformats.org/officeDocument/2006/relationships/image" Target="../media/image189.png"/><Relationship Id="rId48" Type="http://schemas.openxmlformats.org/officeDocument/2006/relationships/image" Target="../media/image108.png"/><Relationship Id="rId8" Type="http://schemas.openxmlformats.org/officeDocument/2006/relationships/image" Target="../media/image165.png"/><Relationship Id="rId51" Type="http://schemas.openxmlformats.org/officeDocument/2006/relationships/image" Target="../media/image1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32.png"/><Relationship Id="rId18" Type="http://schemas.openxmlformats.org/officeDocument/2006/relationships/image" Target="../media/image208.png"/><Relationship Id="rId26" Type="http://schemas.openxmlformats.org/officeDocument/2006/relationships/image" Target="../media/image216.png"/><Relationship Id="rId39" Type="http://schemas.openxmlformats.org/officeDocument/2006/relationships/image" Target="../media/image225.jpg"/><Relationship Id="rId3" Type="http://schemas.openxmlformats.org/officeDocument/2006/relationships/image" Target="../media/image59.png"/><Relationship Id="rId21" Type="http://schemas.openxmlformats.org/officeDocument/2006/relationships/image" Target="../media/image211.png"/><Relationship Id="rId34" Type="http://schemas.openxmlformats.org/officeDocument/2006/relationships/image" Target="../media/image221.png"/><Relationship Id="rId42" Type="http://schemas.openxmlformats.org/officeDocument/2006/relationships/image" Target="../media/image226.jpg"/><Relationship Id="rId7" Type="http://schemas.openxmlformats.org/officeDocument/2006/relationships/image" Target="../media/image202.png"/><Relationship Id="rId12" Type="http://schemas.openxmlformats.org/officeDocument/2006/relationships/image" Target="../media/image207.png"/><Relationship Id="rId17" Type="http://schemas.openxmlformats.org/officeDocument/2006/relationships/image" Target="../media/image188.png"/><Relationship Id="rId25" Type="http://schemas.openxmlformats.org/officeDocument/2006/relationships/image" Target="../media/image215.png"/><Relationship Id="rId33" Type="http://schemas.openxmlformats.org/officeDocument/2006/relationships/image" Target="../media/image220.png"/><Relationship Id="rId38" Type="http://schemas.openxmlformats.org/officeDocument/2006/relationships/image" Target="../media/image86.jpg"/><Relationship Id="rId2" Type="http://schemas.openxmlformats.org/officeDocument/2006/relationships/image" Target="../media/image198.png"/><Relationship Id="rId16" Type="http://schemas.openxmlformats.org/officeDocument/2006/relationships/image" Target="../media/image78.png"/><Relationship Id="rId20" Type="http://schemas.openxmlformats.org/officeDocument/2006/relationships/image" Target="../media/image210.png"/><Relationship Id="rId29" Type="http://schemas.openxmlformats.org/officeDocument/2006/relationships/image" Target="../media/image143.png"/><Relationship Id="rId41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11" Type="http://schemas.openxmlformats.org/officeDocument/2006/relationships/image" Target="../media/image206.png"/><Relationship Id="rId24" Type="http://schemas.openxmlformats.org/officeDocument/2006/relationships/image" Target="../media/image214.png"/><Relationship Id="rId32" Type="http://schemas.openxmlformats.org/officeDocument/2006/relationships/image" Target="../media/image38.png"/><Relationship Id="rId37" Type="http://schemas.openxmlformats.org/officeDocument/2006/relationships/image" Target="../media/image224.png"/><Relationship Id="rId40" Type="http://schemas.openxmlformats.org/officeDocument/2006/relationships/image" Target="../media/image103.png"/><Relationship Id="rId5" Type="http://schemas.openxmlformats.org/officeDocument/2006/relationships/image" Target="../media/image200.png"/><Relationship Id="rId15" Type="http://schemas.openxmlformats.org/officeDocument/2006/relationships/image" Target="../media/image75.png"/><Relationship Id="rId23" Type="http://schemas.openxmlformats.org/officeDocument/2006/relationships/image" Target="../media/image213.png"/><Relationship Id="rId28" Type="http://schemas.openxmlformats.org/officeDocument/2006/relationships/image" Target="../media/image218.png"/><Relationship Id="rId36" Type="http://schemas.openxmlformats.org/officeDocument/2006/relationships/image" Target="../media/image223.png"/><Relationship Id="rId10" Type="http://schemas.openxmlformats.org/officeDocument/2006/relationships/image" Target="../media/image205.png"/><Relationship Id="rId19" Type="http://schemas.openxmlformats.org/officeDocument/2006/relationships/image" Target="../media/image209.png"/><Relationship Id="rId31" Type="http://schemas.openxmlformats.org/officeDocument/2006/relationships/image" Target="../media/image77.png"/><Relationship Id="rId44" Type="http://schemas.openxmlformats.org/officeDocument/2006/relationships/image" Target="../media/image228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82.png"/><Relationship Id="rId22" Type="http://schemas.openxmlformats.org/officeDocument/2006/relationships/image" Target="../media/image212.png"/><Relationship Id="rId27" Type="http://schemas.openxmlformats.org/officeDocument/2006/relationships/image" Target="../media/image217.png"/><Relationship Id="rId30" Type="http://schemas.openxmlformats.org/officeDocument/2006/relationships/image" Target="../media/image219.png"/><Relationship Id="rId35" Type="http://schemas.openxmlformats.org/officeDocument/2006/relationships/image" Target="../media/image222.png"/><Relationship Id="rId43" Type="http://schemas.openxmlformats.org/officeDocument/2006/relationships/image" Target="../media/image2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jp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g"/><Relationship Id="rId5" Type="http://schemas.openxmlformats.org/officeDocument/2006/relationships/image" Target="../media/image232.png"/><Relationship Id="rId4" Type="http://schemas.openxmlformats.org/officeDocument/2006/relationships/image" Target="../media/image2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jpg"/><Relationship Id="rId13" Type="http://schemas.openxmlformats.org/officeDocument/2006/relationships/image" Target="../media/image242.png"/><Relationship Id="rId18" Type="http://schemas.openxmlformats.org/officeDocument/2006/relationships/image" Target="../media/image189.png"/><Relationship Id="rId26" Type="http://schemas.openxmlformats.org/officeDocument/2006/relationships/image" Target="../media/image250.png"/><Relationship Id="rId39" Type="http://schemas.openxmlformats.org/officeDocument/2006/relationships/image" Target="../media/image261.png"/><Relationship Id="rId3" Type="http://schemas.openxmlformats.org/officeDocument/2006/relationships/image" Target="../media/image233.png"/><Relationship Id="rId21" Type="http://schemas.openxmlformats.org/officeDocument/2006/relationships/image" Target="../media/image246.png"/><Relationship Id="rId34" Type="http://schemas.openxmlformats.org/officeDocument/2006/relationships/image" Target="../media/image257.png"/><Relationship Id="rId42" Type="http://schemas.openxmlformats.org/officeDocument/2006/relationships/image" Target="../media/image264.png"/><Relationship Id="rId7" Type="http://schemas.openxmlformats.org/officeDocument/2006/relationships/image" Target="../media/image237.png"/><Relationship Id="rId12" Type="http://schemas.openxmlformats.org/officeDocument/2006/relationships/image" Target="../media/image241.png"/><Relationship Id="rId17" Type="http://schemas.openxmlformats.org/officeDocument/2006/relationships/image" Target="../media/image87.png"/><Relationship Id="rId25" Type="http://schemas.openxmlformats.org/officeDocument/2006/relationships/image" Target="../media/image165.png"/><Relationship Id="rId33" Type="http://schemas.openxmlformats.org/officeDocument/2006/relationships/image" Target="../media/image256.png"/><Relationship Id="rId38" Type="http://schemas.openxmlformats.org/officeDocument/2006/relationships/image" Target="../media/image260.png"/><Relationship Id="rId2" Type="http://schemas.openxmlformats.org/officeDocument/2006/relationships/image" Target="../media/image32.png"/><Relationship Id="rId16" Type="http://schemas.openxmlformats.org/officeDocument/2006/relationships/image" Target="../media/image245.png"/><Relationship Id="rId20" Type="http://schemas.openxmlformats.org/officeDocument/2006/relationships/image" Target="../media/image77.png"/><Relationship Id="rId29" Type="http://schemas.openxmlformats.org/officeDocument/2006/relationships/image" Target="../media/image253.png"/><Relationship Id="rId41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6.jpg"/><Relationship Id="rId11" Type="http://schemas.openxmlformats.org/officeDocument/2006/relationships/image" Target="../media/image240.png"/><Relationship Id="rId24" Type="http://schemas.openxmlformats.org/officeDocument/2006/relationships/image" Target="../media/image249.png"/><Relationship Id="rId32" Type="http://schemas.openxmlformats.org/officeDocument/2006/relationships/image" Target="../media/image162.png"/><Relationship Id="rId37" Type="http://schemas.openxmlformats.org/officeDocument/2006/relationships/image" Target="../media/image180.png"/><Relationship Id="rId40" Type="http://schemas.openxmlformats.org/officeDocument/2006/relationships/image" Target="../media/image262.png"/><Relationship Id="rId45" Type="http://schemas.openxmlformats.org/officeDocument/2006/relationships/image" Target="../media/image86.jpg"/><Relationship Id="rId5" Type="http://schemas.openxmlformats.org/officeDocument/2006/relationships/image" Target="../media/image235.png"/><Relationship Id="rId15" Type="http://schemas.openxmlformats.org/officeDocument/2006/relationships/image" Target="../media/image244.png"/><Relationship Id="rId23" Type="http://schemas.openxmlformats.org/officeDocument/2006/relationships/image" Target="../media/image248.png"/><Relationship Id="rId28" Type="http://schemas.openxmlformats.org/officeDocument/2006/relationships/image" Target="../media/image252.png"/><Relationship Id="rId36" Type="http://schemas.openxmlformats.org/officeDocument/2006/relationships/image" Target="../media/image259.png"/><Relationship Id="rId10" Type="http://schemas.openxmlformats.org/officeDocument/2006/relationships/image" Target="../media/image239.png"/><Relationship Id="rId19" Type="http://schemas.openxmlformats.org/officeDocument/2006/relationships/image" Target="../media/image78.png"/><Relationship Id="rId31" Type="http://schemas.openxmlformats.org/officeDocument/2006/relationships/image" Target="../media/image255.png"/><Relationship Id="rId44" Type="http://schemas.openxmlformats.org/officeDocument/2006/relationships/image" Target="../media/image266.png"/><Relationship Id="rId4" Type="http://schemas.openxmlformats.org/officeDocument/2006/relationships/image" Target="../media/image234.png"/><Relationship Id="rId9" Type="http://schemas.openxmlformats.org/officeDocument/2006/relationships/image" Target="../media/image238.png"/><Relationship Id="rId14" Type="http://schemas.openxmlformats.org/officeDocument/2006/relationships/image" Target="../media/image243.png"/><Relationship Id="rId22" Type="http://schemas.openxmlformats.org/officeDocument/2006/relationships/image" Target="../media/image247.png"/><Relationship Id="rId27" Type="http://schemas.openxmlformats.org/officeDocument/2006/relationships/image" Target="../media/image251.png"/><Relationship Id="rId30" Type="http://schemas.openxmlformats.org/officeDocument/2006/relationships/image" Target="../media/image254.png"/><Relationship Id="rId35" Type="http://schemas.openxmlformats.org/officeDocument/2006/relationships/image" Target="../media/image258.png"/><Relationship Id="rId43" Type="http://schemas.openxmlformats.org/officeDocument/2006/relationships/image" Target="../media/image265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2.png"/><Relationship Id="rId18" Type="http://schemas.openxmlformats.org/officeDocument/2006/relationships/image" Target="../media/image277.png"/><Relationship Id="rId26" Type="http://schemas.openxmlformats.org/officeDocument/2006/relationships/image" Target="../media/image285.png"/><Relationship Id="rId39" Type="http://schemas.openxmlformats.org/officeDocument/2006/relationships/image" Target="../media/image292.png"/><Relationship Id="rId3" Type="http://schemas.openxmlformats.org/officeDocument/2006/relationships/image" Target="../media/image226.jpg"/><Relationship Id="rId21" Type="http://schemas.openxmlformats.org/officeDocument/2006/relationships/image" Target="../media/image280.png"/><Relationship Id="rId34" Type="http://schemas.openxmlformats.org/officeDocument/2006/relationships/image" Target="../media/image86.jpg"/><Relationship Id="rId42" Type="http://schemas.openxmlformats.org/officeDocument/2006/relationships/image" Target="../media/image295.png"/><Relationship Id="rId47" Type="http://schemas.openxmlformats.org/officeDocument/2006/relationships/image" Target="../media/image299.png"/><Relationship Id="rId50" Type="http://schemas.openxmlformats.org/officeDocument/2006/relationships/image" Target="../media/image302.png"/><Relationship Id="rId7" Type="http://schemas.openxmlformats.org/officeDocument/2006/relationships/image" Target="../media/image269.png"/><Relationship Id="rId12" Type="http://schemas.openxmlformats.org/officeDocument/2006/relationships/image" Target="../media/image274.png"/><Relationship Id="rId17" Type="http://schemas.openxmlformats.org/officeDocument/2006/relationships/image" Target="../media/image276.png"/><Relationship Id="rId25" Type="http://schemas.openxmlformats.org/officeDocument/2006/relationships/image" Target="../media/image284.png"/><Relationship Id="rId33" Type="http://schemas.openxmlformats.org/officeDocument/2006/relationships/image" Target="../media/image289.png"/><Relationship Id="rId38" Type="http://schemas.openxmlformats.org/officeDocument/2006/relationships/image" Target="../media/image245.png"/><Relationship Id="rId46" Type="http://schemas.openxmlformats.org/officeDocument/2006/relationships/image" Target="../media/image298.png"/><Relationship Id="rId2" Type="http://schemas.openxmlformats.org/officeDocument/2006/relationships/image" Target="../media/image32.png"/><Relationship Id="rId16" Type="http://schemas.openxmlformats.org/officeDocument/2006/relationships/image" Target="../media/image275.png"/><Relationship Id="rId20" Type="http://schemas.openxmlformats.org/officeDocument/2006/relationships/image" Target="../media/image279.png"/><Relationship Id="rId29" Type="http://schemas.openxmlformats.org/officeDocument/2006/relationships/image" Target="../media/image157.png"/><Relationship Id="rId41" Type="http://schemas.openxmlformats.org/officeDocument/2006/relationships/image" Target="../media/image2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8.png"/><Relationship Id="rId11" Type="http://schemas.openxmlformats.org/officeDocument/2006/relationships/image" Target="../media/image273.png"/><Relationship Id="rId24" Type="http://schemas.openxmlformats.org/officeDocument/2006/relationships/image" Target="../media/image283.png"/><Relationship Id="rId32" Type="http://schemas.openxmlformats.org/officeDocument/2006/relationships/image" Target="../media/image288.png"/><Relationship Id="rId37" Type="http://schemas.openxmlformats.org/officeDocument/2006/relationships/image" Target="../media/image291.png"/><Relationship Id="rId40" Type="http://schemas.openxmlformats.org/officeDocument/2006/relationships/image" Target="../media/image293.png"/><Relationship Id="rId45" Type="http://schemas.openxmlformats.org/officeDocument/2006/relationships/image" Target="../media/image297.png"/><Relationship Id="rId5" Type="http://schemas.openxmlformats.org/officeDocument/2006/relationships/image" Target="../media/image267.png"/><Relationship Id="rId15" Type="http://schemas.openxmlformats.org/officeDocument/2006/relationships/image" Target="../media/image88.png"/><Relationship Id="rId23" Type="http://schemas.openxmlformats.org/officeDocument/2006/relationships/image" Target="../media/image282.png"/><Relationship Id="rId28" Type="http://schemas.openxmlformats.org/officeDocument/2006/relationships/image" Target="../media/image180.png"/><Relationship Id="rId36" Type="http://schemas.openxmlformats.org/officeDocument/2006/relationships/image" Target="../media/image290.png"/><Relationship Id="rId49" Type="http://schemas.openxmlformats.org/officeDocument/2006/relationships/image" Target="../media/image301.png"/><Relationship Id="rId10" Type="http://schemas.openxmlformats.org/officeDocument/2006/relationships/image" Target="../media/image272.png"/><Relationship Id="rId19" Type="http://schemas.openxmlformats.org/officeDocument/2006/relationships/image" Target="../media/image278.png"/><Relationship Id="rId31" Type="http://schemas.openxmlformats.org/officeDocument/2006/relationships/image" Target="../media/image287.png"/><Relationship Id="rId44" Type="http://schemas.openxmlformats.org/officeDocument/2006/relationships/image" Target="../media/image108.png"/><Relationship Id="rId4" Type="http://schemas.openxmlformats.org/officeDocument/2006/relationships/image" Target="../media/image236.jpg"/><Relationship Id="rId9" Type="http://schemas.openxmlformats.org/officeDocument/2006/relationships/image" Target="../media/image271.png"/><Relationship Id="rId14" Type="http://schemas.openxmlformats.org/officeDocument/2006/relationships/image" Target="../media/image79.png"/><Relationship Id="rId22" Type="http://schemas.openxmlformats.org/officeDocument/2006/relationships/image" Target="../media/image281.png"/><Relationship Id="rId27" Type="http://schemas.openxmlformats.org/officeDocument/2006/relationships/image" Target="../media/image286.png"/><Relationship Id="rId30" Type="http://schemas.openxmlformats.org/officeDocument/2006/relationships/image" Target="../media/image260.png"/><Relationship Id="rId35" Type="http://schemas.openxmlformats.org/officeDocument/2006/relationships/image" Target="../media/image238.png"/><Relationship Id="rId43" Type="http://schemas.openxmlformats.org/officeDocument/2006/relationships/image" Target="../media/image296.png"/><Relationship Id="rId48" Type="http://schemas.openxmlformats.org/officeDocument/2006/relationships/image" Target="../media/image300.png"/><Relationship Id="rId8" Type="http://schemas.openxmlformats.org/officeDocument/2006/relationships/image" Target="../media/image270.png"/><Relationship Id="rId51" Type="http://schemas.openxmlformats.org/officeDocument/2006/relationships/image" Target="../media/image30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jpg"/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g"/><Relationship Id="rId5" Type="http://schemas.openxmlformats.org/officeDocument/2006/relationships/image" Target="../media/image307.jpg"/><Relationship Id="rId4" Type="http://schemas.openxmlformats.org/officeDocument/2006/relationships/image" Target="../media/image30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13" Type="http://schemas.openxmlformats.org/officeDocument/2006/relationships/image" Target="../media/image319.png"/><Relationship Id="rId18" Type="http://schemas.openxmlformats.org/officeDocument/2006/relationships/image" Target="../media/image324.png"/><Relationship Id="rId26" Type="http://schemas.openxmlformats.org/officeDocument/2006/relationships/image" Target="../media/image329.png"/><Relationship Id="rId39" Type="http://schemas.openxmlformats.org/officeDocument/2006/relationships/image" Target="../media/image339.png"/><Relationship Id="rId3" Type="http://schemas.openxmlformats.org/officeDocument/2006/relationships/image" Target="../media/image309.png"/><Relationship Id="rId21" Type="http://schemas.openxmlformats.org/officeDocument/2006/relationships/image" Target="../media/image326.png"/><Relationship Id="rId34" Type="http://schemas.openxmlformats.org/officeDocument/2006/relationships/image" Target="../media/image334.png"/><Relationship Id="rId42" Type="http://schemas.openxmlformats.org/officeDocument/2006/relationships/image" Target="../media/image342.png"/><Relationship Id="rId47" Type="http://schemas.openxmlformats.org/officeDocument/2006/relationships/image" Target="../media/image86.jpg"/><Relationship Id="rId7" Type="http://schemas.openxmlformats.org/officeDocument/2006/relationships/image" Target="../media/image313.png"/><Relationship Id="rId12" Type="http://schemas.openxmlformats.org/officeDocument/2006/relationships/image" Target="../media/image318.png"/><Relationship Id="rId17" Type="http://schemas.openxmlformats.org/officeDocument/2006/relationships/image" Target="../media/image323.png"/><Relationship Id="rId25" Type="http://schemas.openxmlformats.org/officeDocument/2006/relationships/image" Target="../media/image328.png"/><Relationship Id="rId33" Type="http://schemas.openxmlformats.org/officeDocument/2006/relationships/image" Target="../media/image333.png"/><Relationship Id="rId38" Type="http://schemas.openxmlformats.org/officeDocument/2006/relationships/image" Target="../media/image338.png"/><Relationship Id="rId46" Type="http://schemas.openxmlformats.org/officeDocument/2006/relationships/image" Target="../media/image304.png"/><Relationship Id="rId2" Type="http://schemas.openxmlformats.org/officeDocument/2006/relationships/image" Target="../media/image308.png"/><Relationship Id="rId16" Type="http://schemas.openxmlformats.org/officeDocument/2006/relationships/image" Target="../media/image322.png"/><Relationship Id="rId20" Type="http://schemas.openxmlformats.org/officeDocument/2006/relationships/image" Target="../media/image325.png"/><Relationship Id="rId29" Type="http://schemas.openxmlformats.org/officeDocument/2006/relationships/image" Target="../media/image88.png"/><Relationship Id="rId41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2.png"/><Relationship Id="rId11" Type="http://schemas.openxmlformats.org/officeDocument/2006/relationships/image" Target="../media/image317.png"/><Relationship Id="rId24" Type="http://schemas.openxmlformats.org/officeDocument/2006/relationships/image" Target="../media/image327.png"/><Relationship Id="rId32" Type="http://schemas.openxmlformats.org/officeDocument/2006/relationships/image" Target="../media/image332.png"/><Relationship Id="rId37" Type="http://schemas.openxmlformats.org/officeDocument/2006/relationships/image" Target="../media/image337.png"/><Relationship Id="rId40" Type="http://schemas.openxmlformats.org/officeDocument/2006/relationships/image" Target="../media/image340.png"/><Relationship Id="rId45" Type="http://schemas.openxmlformats.org/officeDocument/2006/relationships/image" Target="../media/image344.png"/><Relationship Id="rId5" Type="http://schemas.openxmlformats.org/officeDocument/2006/relationships/image" Target="../media/image311.png"/><Relationship Id="rId15" Type="http://schemas.openxmlformats.org/officeDocument/2006/relationships/image" Target="../media/image321.png"/><Relationship Id="rId23" Type="http://schemas.openxmlformats.org/officeDocument/2006/relationships/image" Target="../media/image90.png"/><Relationship Id="rId28" Type="http://schemas.openxmlformats.org/officeDocument/2006/relationships/image" Target="../media/image79.png"/><Relationship Id="rId36" Type="http://schemas.openxmlformats.org/officeDocument/2006/relationships/image" Target="../media/image336.png"/><Relationship Id="rId10" Type="http://schemas.openxmlformats.org/officeDocument/2006/relationships/image" Target="../media/image316.png"/><Relationship Id="rId19" Type="http://schemas.openxmlformats.org/officeDocument/2006/relationships/image" Target="../media/image108.png"/><Relationship Id="rId31" Type="http://schemas.openxmlformats.org/officeDocument/2006/relationships/image" Target="../media/image331.png"/><Relationship Id="rId44" Type="http://schemas.openxmlformats.org/officeDocument/2006/relationships/image" Target="../media/image343.png"/><Relationship Id="rId4" Type="http://schemas.openxmlformats.org/officeDocument/2006/relationships/image" Target="../media/image310.png"/><Relationship Id="rId9" Type="http://schemas.openxmlformats.org/officeDocument/2006/relationships/image" Target="../media/image315.png"/><Relationship Id="rId14" Type="http://schemas.openxmlformats.org/officeDocument/2006/relationships/image" Target="../media/image320.png"/><Relationship Id="rId22" Type="http://schemas.openxmlformats.org/officeDocument/2006/relationships/image" Target="../media/image87.png"/><Relationship Id="rId27" Type="http://schemas.openxmlformats.org/officeDocument/2006/relationships/image" Target="../media/image295.png"/><Relationship Id="rId30" Type="http://schemas.openxmlformats.org/officeDocument/2006/relationships/image" Target="../media/image330.png"/><Relationship Id="rId35" Type="http://schemas.openxmlformats.org/officeDocument/2006/relationships/image" Target="../media/image335.png"/><Relationship Id="rId4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89.png"/><Relationship Id="rId18" Type="http://schemas.openxmlformats.org/officeDocument/2006/relationships/image" Target="../media/image353.png"/><Relationship Id="rId26" Type="http://schemas.openxmlformats.org/officeDocument/2006/relationships/image" Target="../media/image165.png"/><Relationship Id="rId39" Type="http://schemas.openxmlformats.org/officeDocument/2006/relationships/image" Target="../media/image369.png"/><Relationship Id="rId3" Type="http://schemas.openxmlformats.org/officeDocument/2006/relationships/image" Target="../media/image346.png"/><Relationship Id="rId21" Type="http://schemas.openxmlformats.org/officeDocument/2006/relationships/image" Target="../media/image355.png"/><Relationship Id="rId34" Type="http://schemas.openxmlformats.org/officeDocument/2006/relationships/image" Target="../media/image367.png"/><Relationship Id="rId42" Type="http://schemas.openxmlformats.org/officeDocument/2006/relationships/image" Target="../media/image88.png"/><Relationship Id="rId47" Type="http://schemas.openxmlformats.org/officeDocument/2006/relationships/image" Target="../media/image373.png"/><Relationship Id="rId7" Type="http://schemas.openxmlformats.org/officeDocument/2006/relationships/image" Target="../media/image350.png"/><Relationship Id="rId12" Type="http://schemas.openxmlformats.org/officeDocument/2006/relationships/image" Target="../media/image87.png"/><Relationship Id="rId17" Type="http://schemas.openxmlformats.org/officeDocument/2006/relationships/image" Target="../media/image352.png"/><Relationship Id="rId25" Type="http://schemas.openxmlformats.org/officeDocument/2006/relationships/image" Target="../media/image359.png"/><Relationship Id="rId33" Type="http://schemas.openxmlformats.org/officeDocument/2006/relationships/image" Target="../media/image366.png"/><Relationship Id="rId38" Type="http://schemas.openxmlformats.org/officeDocument/2006/relationships/image" Target="../media/image368.png"/><Relationship Id="rId46" Type="http://schemas.openxmlformats.org/officeDocument/2006/relationships/image" Target="../media/image372.png"/><Relationship Id="rId2" Type="http://schemas.openxmlformats.org/officeDocument/2006/relationships/image" Target="../media/image345.png"/><Relationship Id="rId16" Type="http://schemas.openxmlformats.org/officeDocument/2006/relationships/image" Target="../media/image157.png"/><Relationship Id="rId20" Type="http://schemas.openxmlformats.org/officeDocument/2006/relationships/image" Target="../media/image354.png"/><Relationship Id="rId29" Type="http://schemas.openxmlformats.org/officeDocument/2006/relationships/image" Target="../media/image362.png"/><Relationship Id="rId41" Type="http://schemas.openxmlformats.org/officeDocument/2006/relationships/image" Target="../media/image3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9.png"/><Relationship Id="rId11" Type="http://schemas.openxmlformats.org/officeDocument/2006/relationships/image" Target="../media/image32.png"/><Relationship Id="rId24" Type="http://schemas.openxmlformats.org/officeDocument/2006/relationships/image" Target="../media/image358.png"/><Relationship Id="rId32" Type="http://schemas.openxmlformats.org/officeDocument/2006/relationships/image" Target="../media/image365.png"/><Relationship Id="rId37" Type="http://schemas.openxmlformats.org/officeDocument/2006/relationships/image" Target="../media/image186.png"/><Relationship Id="rId40" Type="http://schemas.openxmlformats.org/officeDocument/2006/relationships/image" Target="../media/image370.png"/><Relationship Id="rId45" Type="http://schemas.openxmlformats.org/officeDocument/2006/relationships/image" Target="../media/image75.png"/><Relationship Id="rId5" Type="http://schemas.openxmlformats.org/officeDocument/2006/relationships/image" Target="../media/image348.png"/><Relationship Id="rId15" Type="http://schemas.openxmlformats.org/officeDocument/2006/relationships/image" Target="../media/image183.png"/><Relationship Id="rId23" Type="http://schemas.openxmlformats.org/officeDocument/2006/relationships/image" Target="../media/image357.png"/><Relationship Id="rId28" Type="http://schemas.openxmlformats.org/officeDocument/2006/relationships/image" Target="../media/image361.png"/><Relationship Id="rId36" Type="http://schemas.openxmlformats.org/officeDocument/2006/relationships/image" Target="../media/image184.png"/><Relationship Id="rId10" Type="http://schemas.openxmlformats.org/officeDocument/2006/relationships/image" Target="../media/image164.png"/><Relationship Id="rId19" Type="http://schemas.openxmlformats.org/officeDocument/2006/relationships/image" Target="../media/image205.png"/><Relationship Id="rId31" Type="http://schemas.openxmlformats.org/officeDocument/2006/relationships/image" Target="../media/image364.png"/><Relationship Id="rId44" Type="http://schemas.openxmlformats.org/officeDocument/2006/relationships/image" Target="../media/image82.png"/><Relationship Id="rId4" Type="http://schemas.openxmlformats.org/officeDocument/2006/relationships/image" Target="../media/image347.png"/><Relationship Id="rId9" Type="http://schemas.openxmlformats.org/officeDocument/2006/relationships/image" Target="../media/image351.png"/><Relationship Id="rId14" Type="http://schemas.openxmlformats.org/officeDocument/2006/relationships/image" Target="../media/image78.png"/><Relationship Id="rId22" Type="http://schemas.openxmlformats.org/officeDocument/2006/relationships/image" Target="../media/image356.png"/><Relationship Id="rId27" Type="http://schemas.openxmlformats.org/officeDocument/2006/relationships/image" Target="../media/image360.png"/><Relationship Id="rId30" Type="http://schemas.openxmlformats.org/officeDocument/2006/relationships/image" Target="../media/image363.png"/><Relationship Id="rId35" Type="http://schemas.openxmlformats.org/officeDocument/2006/relationships/image" Target="../media/image79.png"/><Relationship Id="rId43" Type="http://schemas.openxmlformats.org/officeDocument/2006/relationships/image" Target="../media/image188.png"/><Relationship Id="rId48" Type="http://schemas.openxmlformats.org/officeDocument/2006/relationships/image" Target="../media/image8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382.png"/><Relationship Id="rId18" Type="http://schemas.openxmlformats.org/officeDocument/2006/relationships/image" Target="../media/image87.png"/><Relationship Id="rId26" Type="http://schemas.openxmlformats.org/officeDocument/2006/relationships/image" Target="../media/image324.png"/><Relationship Id="rId39" Type="http://schemas.openxmlformats.org/officeDocument/2006/relationships/image" Target="../media/image398.png"/><Relationship Id="rId3" Type="http://schemas.openxmlformats.org/officeDocument/2006/relationships/image" Target="../media/image375.png"/><Relationship Id="rId21" Type="http://schemas.openxmlformats.org/officeDocument/2006/relationships/image" Target="../media/image384.png"/><Relationship Id="rId34" Type="http://schemas.openxmlformats.org/officeDocument/2006/relationships/image" Target="../media/image394.png"/><Relationship Id="rId42" Type="http://schemas.openxmlformats.org/officeDocument/2006/relationships/image" Target="../media/image86.jpg"/><Relationship Id="rId7" Type="http://schemas.openxmlformats.org/officeDocument/2006/relationships/image" Target="../media/image167.png"/><Relationship Id="rId12" Type="http://schemas.openxmlformats.org/officeDocument/2006/relationships/image" Target="../media/image381.png"/><Relationship Id="rId17" Type="http://schemas.openxmlformats.org/officeDocument/2006/relationships/image" Target="../media/image183.png"/><Relationship Id="rId25" Type="http://schemas.openxmlformats.org/officeDocument/2006/relationships/image" Target="../media/image388.png"/><Relationship Id="rId33" Type="http://schemas.openxmlformats.org/officeDocument/2006/relationships/image" Target="../media/image189.png"/><Relationship Id="rId38" Type="http://schemas.openxmlformats.org/officeDocument/2006/relationships/image" Target="../media/image397.png"/><Relationship Id="rId2" Type="http://schemas.openxmlformats.org/officeDocument/2006/relationships/image" Target="../media/image374.png"/><Relationship Id="rId16" Type="http://schemas.openxmlformats.org/officeDocument/2006/relationships/image" Target="../media/image78.png"/><Relationship Id="rId20" Type="http://schemas.openxmlformats.org/officeDocument/2006/relationships/image" Target="../media/image108.png"/><Relationship Id="rId29" Type="http://schemas.openxmlformats.org/officeDocument/2006/relationships/image" Target="../media/image391.png"/><Relationship Id="rId41" Type="http://schemas.openxmlformats.org/officeDocument/2006/relationships/image" Target="../media/image3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7.png"/><Relationship Id="rId11" Type="http://schemas.openxmlformats.org/officeDocument/2006/relationships/image" Target="../media/image380.png"/><Relationship Id="rId24" Type="http://schemas.openxmlformats.org/officeDocument/2006/relationships/image" Target="../media/image387.png"/><Relationship Id="rId32" Type="http://schemas.openxmlformats.org/officeDocument/2006/relationships/image" Target="../media/image89.png"/><Relationship Id="rId37" Type="http://schemas.openxmlformats.org/officeDocument/2006/relationships/image" Target="../media/image396.png"/><Relationship Id="rId40" Type="http://schemas.openxmlformats.org/officeDocument/2006/relationships/image" Target="../media/image90.png"/><Relationship Id="rId5" Type="http://schemas.openxmlformats.org/officeDocument/2006/relationships/image" Target="../media/image165.png"/><Relationship Id="rId15" Type="http://schemas.openxmlformats.org/officeDocument/2006/relationships/image" Target="../media/image79.png"/><Relationship Id="rId23" Type="http://schemas.openxmlformats.org/officeDocument/2006/relationships/image" Target="../media/image386.png"/><Relationship Id="rId28" Type="http://schemas.openxmlformats.org/officeDocument/2006/relationships/image" Target="../media/image390.png"/><Relationship Id="rId36" Type="http://schemas.openxmlformats.org/officeDocument/2006/relationships/image" Target="../media/image82.png"/><Relationship Id="rId10" Type="http://schemas.openxmlformats.org/officeDocument/2006/relationships/image" Target="../media/image379.png"/><Relationship Id="rId19" Type="http://schemas.openxmlformats.org/officeDocument/2006/relationships/image" Target="../media/image383.png"/><Relationship Id="rId31" Type="http://schemas.openxmlformats.org/officeDocument/2006/relationships/image" Target="../media/image393.png"/><Relationship Id="rId4" Type="http://schemas.openxmlformats.org/officeDocument/2006/relationships/image" Target="../media/image376.png"/><Relationship Id="rId9" Type="http://schemas.openxmlformats.org/officeDocument/2006/relationships/image" Target="../media/image378.png"/><Relationship Id="rId14" Type="http://schemas.openxmlformats.org/officeDocument/2006/relationships/image" Target="../media/image32.png"/><Relationship Id="rId22" Type="http://schemas.openxmlformats.org/officeDocument/2006/relationships/image" Target="../media/image385.png"/><Relationship Id="rId27" Type="http://schemas.openxmlformats.org/officeDocument/2006/relationships/image" Target="../media/image389.png"/><Relationship Id="rId30" Type="http://schemas.openxmlformats.org/officeDocument/2006/relationships/image" Target="../media/image392.png"/><Relationship Id="rId35" Type="http://schemas.openxmlformats.org/officeDocument/2006/relationships/image" Target="../media/image39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4.png"/><Relationship Id="rId13" Type="http://schemas.openxmlformats.org/officeDocument/2006/relationships/image" Target="../media/image408.png"/><Relationship Id="rId18" Type="http://schemas.openxmlformats.org/officeDocument/2006/relationships/image" Target="../media/image413.png"/><Relationship Id="rId3" Type="http://schemas.openxmlformats.org/officeDocument/2006/relationships/image" Target="../media/image400.png"/><Relationship Id="rId21" Type="http://schemas.openxmlformats.org/officeDocument/2006/relationships/image" Target="../media/image86.jpg"/><Relationship Id="rId7" Type="http://schemas.openxmlformats.org/officeDocument/2006/relationships/image" Target="../media/image403.png"/><Relationship Id="rId12" Type="http://schemas.openxmlformats.org/officeDocument/2006/relationships/image" Target="../media/image407.png"/><Relationship Id="rId17" Type="http://schemas.openxmlformats.org/officeDocument/2006/relationships/image" Target="../media/image412.png"/><Relationship Id="rId2" Type="http://schemas.openxmlformats.org/officeDocument/2006/relationships/image" Target="../media/image399.png"/><Relationship Id="rId16" Type="http://schemas.openxmlformats.org/officeDocument/2006/relationships/image" Target="../media/image411.png"/><Relationship Id="rId20" Type="http://schemas.openxmlformats.org/officeDocument/2006/relationships/image" Target="../media/image4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2.png"/><Relationship Id="rId11" Type="http://schemas.openxmlformats.org/officeDocument/2006/relationships/image" Target="../media/image406.png"/><Relationship Id="rId5" Type="http://schemas.openxmlformats.org/officeDocument/2006/relationships/image" Target="../media/image116.png"/><Relationship Id="rId15" Type="http://schemas.openxmlformats.org/officeDocument/2006/relationships/image" Target="../media/image410.png"/><Relationship Id="rId23" Type="http://schemas.openxmlformats.org/officeDocument/2006/relationships/image" Target="../media/image307.jpg"/><Relationship Id="rId10" Type="http://schemas.openxmlformats.org/officeDocument/2006/relationships/image" Target="../media/image168.png"/><Relationship Id="rId19" Type="http://schemas.openxmlformats.org/officeDocument/2006/relationships/image" Target="../media/image414.png"/><Relationship Id="rId4" Type="http://schemas.openxmlformats.org/officeDocument/2006/relationships/image" Target="../media/image401.png"/><Relationship Id="rId9" Type="http://schemas.openxmlformats.org/officeDocument/2006/relationships/image" Target="../media/image405.png"/><Relationship Id="rId14" Type="http://schemas.openxmlformats.org/officeDocument/2006/relationships/image" Target="../media/image409.png"/><Relationship Id="rId22" Type="http://schemas.openxmlformats.org/officeDocument/2006/relationships/image" Target="../media/image4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13" Type="http://schemas.openxmlformats.org/officeDocument/2006/relationships/image" Target="../media/image422.png"/><Relationship Id="rId18" Type="http://schemas.openxmlformats.org/officeDocument/2006/relationships/image" Target="../media/image427.png"/><Relationship Id="rId26" Type="http://schemas.openxmlformats.org/officeDocument/2006/relationships/image" Target="../media/image86.jpg"/><Relationship Id="rId3" Type="http://schemas.openxmlformats.org/officeDocument/2006/relationships/image" Target="../media/image418.png"/><Relationship Id="rId21" Type="http://schemas.openxmlformats.org/officeDocument/2006/relationships/image" Target="../media/image430.png"/><Relationship Id="rId7" Type="http://schemas.openxmlformats.org/officeDocument/2006/relationships/image" Target="../media/image89.png"/><Relationship Id="rId12" Type="http://schemas.openxmlformats.org/officeDocument/2006/relationships/image" Target="../media/image108.png"/><Relationship Id="rId17" Type="http://schemas.openxmlformats.org/officeDocument/2006/relationships/image" Target="../media/image426.png"/><Relationship Id="rId25" Type="http://schemas.openxmlformats.org/officeDocument/2006/relationships/image" Target="../media/image434.png"/><Relationship Id="rId2" Type="http://schemas.openxmlformats.org/officeDocument/2006/relationships/image" Target="../media/image417.png"/><Relationship Id="rId16" Type="http://schemas.openxmlformats.org/officeDocument/2006/relationships/image" Target="../media/image425.png"/><Relationship Id="rId20" Type="http://schemas.openxmlformats.org/officeDocument/2006/relationships/image" Target="../media/image4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324.png"/><Relationship Id="rId24" Type="http://schemas.openxmlformats.org/officeDocument/2006/relationships/image" Target="../media/image433.png"/><Relationship Id="rId5" Type="http://schemas.openxmlformats.org/officeDocument/2006/relationships/image" Target="../media/image420.png"/><Relationship Id="rId15" Type="http://schemas.openxmlformats.org/officeDocument/2006/relationships/image" Target="../media/image424.png"/><Relationship Id="rId23" Type="http://schemas.openxmlformats.org/officeDocument/2006/relationships/image" Target="../media/image432.png"/><Relationship Id="rId28" Type="http://schemas.openxmlformats.org/officeDocument/2006/relationships/image" Target="../media/image307.jpg"/><Relationship Id="rId10" Type="http://schemas.openxmlformats.org/officeDocument/2006/relationships/image" Target="../media/image365.png"/><Relationship Id="rId19" Type="http://schemas.openxmlformats.org/officeDocument/2006/relationships/image" Target="../media/image428.png"/><Relationship Id="rId4" Type="http://schemas.openxmlformats.org/officeDocument/2006/relationships/image" Target="../media/image419.png"/><Relationship Id="rId9" Type="http://schemas.openxmlformats.org/officeDocument/2006/relationships/image" Target="../media/image364.png"/><Relationship Id="rId14" Type="http://schemas.openxmlformats.org/officeDocument/2006/relationships/image" Target="../media/image423.png"/><Relationship Id="rId22" Type="http://schemas.openxmlformats.org/officeDocument/2006/relationships/image" Target="../media/image431.png"/><Relationship Id="rId27" Type="http://schemas.openxmlformats.org/officeDocument/2006/relationships/image" Target="../media/image4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13" Type="http://schemas.openxmlformats.org/officeDocument/2006/relationships/image" Target="../media/image443.png"/><Relationship Id="rId18" Type="http://schemas.openxmlformats.org/officeDocument/2006/relationships/image" Target="../media/image448.png"/><Relationship Id="rId26" Type="http://schemas.openxmlformats.org/officeDocument/2006/relationships/image" Target="../media/image456.png"/><Relationship Id="rId39" Type="http://schemas.openxmlformats.org/officeDocument/2006/relationships/image" Target="../media/image469.png"/><Relationship Id="rId3" Type="http://schemas.openxmlformats.org/officeDocument/2006/relationships/image" Target="../media/image436.png"/><Relationship Id="rId21" Type="http://schemas.openxmlformats.org/officeDocument/2006/relationships/image" Target="../media/image451.png"/><Relationship Id="rId34" Type="http://schemas.openxmlformats.org/officeDocument/2006/relationships/image" Target="../media/image464.png"/><Relationship Id="rId42" Type="http://schemas.openxmlformats.org/officeDocument/2006/relationships/image" Target="../media/image472.png"/><Relationship Id="rId7" Type="http://schemas.openxmlformats.org/officeDocument/2006/relationships/image" Target="../media/image440.png"/><Relationship Id="rId12" Type="http://schemas.openxmlformats.org/officeDocument/2006/relationships/image" Target="../media/image188.png"/><Relationship Id="rId17" Type="http://schemas.openxmlformats.org/officeDocument/2006/relationships/image" Target="../media/image447.png"/><Relationship Id="rId25" Type="http://schemas.openxmlformats.org/officeDocument/2006/relationships/image" Target="../media/image455.png"/><Relationship Id="rId33" Type="http://schemas.openxmlformats.org/officeDocument/2006/relationships/image" Target="../media/image463.png"/><Relationship Id="rId38" Type="http://schemas.openxmlformats.org/officeDocument/2006/relationships/image" Target="../media/image468.png"/><Relationship Id="rId46" Type="http://schemas.openxmlformats.org/officeDocument/2006/relationships/image" Target="../media/image307.jpg"/><Relationship Id="rId2" Type="http://schemas.openxmlformats.org/officeDocument/2006/relationships/image" Target="../media/image435.png"/><Relationship Id="rId16" Type="http://schemas.openxmlformats.org/officeDocument/2006/relationships/image" Target="../media/image446.png"/><Relationship Id="rId20" Type="http://schemas.openxmlformats.org/officeDocument/2006/relationships/image" Target="../media/image450.png"/><Relationship Id="rId29" Type="http://schemas.openxmlformats.org/officeDocument/2006/relationships/image" Target="../media/image459.png"/><Relationship Id="rId41" Type="http://schemas.openxmlformats.org/officeDocument/2006/relationships/image" Target="../media/image4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9.png"/><Relationship Id="rId11" Type="http://schemas.openxmlformats.org/officeDocument/2006/relationships/image" Target="../media/image78.png"/><Relationship Id="rId24" Type="http://schemas.openxmlformats.org/officeDocument/2006/relationships/image" Target="../media/image454.png"/><Relationship Id="rId32" Type="http://schemas.openxmlformats.org/officeDocument/2006/relationships/image" Target="../media/image462.png"/><Relationship Id="rId37" Type="http://schemas.openxmlformats.org/officeDocument/2006/relationships/image" Target="../media/image467.png"/><Relationship Id="rId40" Type="http://schemas.openxmlformats.org/officeDocument/2006/relationships/image" Target="../media/image470.png"/><Relationship Id="rId45" Type="http://schemas.openxmlformats.org/officeDocument/2006/relationships/image" Target="../media/image416.png"/><Relationship Id="rId5" Type="http://schemas.openxmlformats.org/officeDocument/2006/relationships/image" Target="../media/image438.png"/><Relationship Id="rId15" Type="http://schemas.openxmlformats.org/officeDocument/2006/relationships/image" Target="../media/image445.png"/><Relationship Id="rId23" Type="http://schemas.openxmlformats.org/officeDocument/2006/relationships/image" Target="../media/image453.png"/><Relationship Id="rId28" Type="http://schemas.openxmlformats.org/officeDocument/2006/relationships/image" Target="../media/image458.png"/><Relationship Id="rId36" Type="http://schemas.openxmlformats.org/officeDocument/2006/relationships/image" Target="../media/image466.png"/><Relationship Id="rId10" Type="http://schemas.openxmlformats.org/officeDocument/2006/relationships/image" Target="../media/image32.png"/><Relationship Id="rId19" Type="http://schemas.openxmlformats.org/officeDocument/2006/relationships/image" Target="../media/image449.png"/><Relationship Id="rId31" Type="http://schemas.openxmlformats.org/officeDocument/2006/relationships/image" Target="../media/image461.png"/><Relationship Id="rId44" Type="http://schemas.openxmlformats.org/officeDocument/2006/relationships/image" Target="../media/image86.jpg"/><Relationship Id="rId4" Type="http://schemas.openxmlformats.org/officeDocument/2006/relationships/image" Target="../media/image437.png"/><Relationship Id="rId9" Type="http://schemas.openxmlformats.org/officeDocument/2006/relationships/image" Target="../media/image442.png"/><Relationship Id="rId14" Type="http://schemas.openxmlformats.org/officeDocument/2006/relationships/image" Target="../media/image444.png"/><Relationship Id="rId22" Type="http://schemas.openxmlformats.org/officeDocument/2006/relationships/image" Target="../media/image452.png"/><Relationship Id="rId27" Type="http://schemas.openxmlformats.org/officeDocument/2006/relationships/image" Target="../media/image457.png"/><Relationship Id="rId30" Type="http://schemas.openxmlformats.org/officeDocument/2006/relationships/image" Target="../media/image460.png"/><Relationship Id="rId35" Type="http://schemas.openxmlformats.org/officeDocument/2006/relationships/image" Target="../media/image465.png"/><Relationship Id="rId43" Type="http://schemas.openxmlformats.org/officeDocument/2006/relationships/image" Target="../media/image4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5.png"/><Relationship Id="rId7" Type="http://schemas.openxmlformats.org/officeDocument/2006/relationships/image" Target="../media/image357.png"/><Relationship Id="rId2" Type="http://schemas.openxmlformats.org/officeDocument/2006/relationships/image" Target="../media/image4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g"/><Relationship Id="rId5" Type="http://schemas.openxmlformats.org/officeDocument/2006/relationships/image" Target="../media/image477.png"/><Relationship Id="rId4" Type="http://schemas.openxmlformats.org/officeDocument/2006/relationships/image" Target="../media/image4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86.jpg"/><Relationship Id="rId7" Type="http://schemas.openxmlformats.org/officeDocument/2006/relationships/image" Target="../media/image482.png"/><Relationship Id="rId2" Type="http://schemas.openxmlformats.org/officeDocument/2006/relationships/image" Target="../media/image4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1.png"/><Relationship Id="rId5" Type="http://schemas.openxmlformats.org/officeDocument/2006/relationships/image" Target="../media/image480.png"/><Relationship Id="rId4" Type="http://schemas.openxmlformats.org/officeDocument/2006/relationships/image" Target="../media/image47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jpg"/><Relationship Id="rId25" Type="http://schemas.openxmlformats.org/officeDocument/2006/relationships/image" Target="../media/image54.png"/><Relationship Id="rId2" Type="http://schemas.openxmlformats.org/officeDocument/2006/relationships/image" Target="../media/image32.png"/><Relationship Id="rId16" Type="http://schemas.openxmlformats.org/officeDocument/2006/relationships/image" Target="../media/image45.jp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jp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31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jp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29" Type="http://schemas.openxmlformats.org/officeDocument/2006/relationships/image" Target="../media/image8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28" Type="http://schemas.openxmlformats.org/officeDocument/2006/relationships/image" Target="../media/image85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Relationship Id="rId27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48.pn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" Type="http://schemas.openxmlformats.org/officeDocument/2006/relationships/image" Target="../media/image87.png"/><Relationship Id="rId21" Type="http://schemas.openxmlformats.org/officeDocument/2006/relationships/image" Target="../media/image99.png"/><Relationship Id="rId7" Type="http://schemas.openxmlformats.org/officeDocument/2006/relationships/image" Target="../media/image89.png"/><Relationship Id="rId12" Type="http://schemas.openxmlformats.org/officeDocument/2006/relationships/image" Target="../media/image92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2" Type="http://schemas.openxmlformats.org/officeDocument/2006/relationships/image" Target="../media/image32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1.png"/><Relationship Id="rId24" Type="http://schemas.openxmlformats.org/officeDocument/2006/relationships/image" Target="../media/image102.png"/><Relationship Id="rId5" Type="http://schemas.openxmlformats.org/officeDocument/2006/relationships/image" Target="../media/image82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10" Type="http://schemas.openxmlformats.org/officeDocument/2006/relationships/image" Target="../media/image38.png"/><Relationship Id="rId19" Type="http://schemas.openxmlformats.org/officeDocument/2006/relationships/image" Target="../media/image97.png"/><Relationship Id="rId4" Type="http://schemas.openxmlformats.org/officeDocument/2006/relationships/image" Target="../media/image79.png"/><Relationship Id="rId9" Type="http://schemas.openxmlformats.org/officeDocument/2006/relationships/image" Target="../media/image90.png"/><Relationship Id="rId14" Type="http://schemas.openxmlformats.org/officeDocument/2006/relationships/image" Target="../media/image49.png"/><Relationship Id="rId22" Type="http://schemas.openxmlformats.org/officeDocument/2006/relationships/image" Target="../media/image100.png"/><Relationship Id="rId27" Type="http://schemas.openxmlformats.org/officeDocument/2006/relationships/image" Target="../media/image8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80468" y="2260879"/>
            <a:ext cx="10058400" cy="183312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7200" dirty="0" smtClean="0">
                <a:solidFill>
                  <a:schemeClr val="bg1"/>
                </a:solidFill>
              </a:rPr>
              <a:t>Club Ecole Molitor </a:t>
            </a:r>
            <a:br>
              <a:rPr lang="fr-FR" sz="7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Prépa Niveau 3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4289E3-7FFA-4883-B3D8-CD2F391C8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22" y="0"/>
            <a:ext cx="2059785" cy="2068104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z="1000" smtClean="0"/>
              <a:t>1</a:t>
            </a:fld>
            <a:endParaRPr lang="fr-FR" sz="1000" dirty="0"/>
          </a:p>
        </p:txBody>
      </p:sp>
      <p:sp>
        <p:nvSpPr>
          <p:cNvPr id="6" name="Rectangle 5"/>
          <p:cNvSpPr/>
          <p:nvPr/>
        </p:nvSpPr>
        <p:spPr>
          <a:xfrm>
            <a:off x="2820232" y="4286775"/>
            <a:ext cx="65547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1000" dirty="0">
              <a:latin typeface="Calibri" panose="020F0502020204030204" pitchFamily="34" charset="0"/>
            </a:endParaRPr>
          </a:p>
          <a:p>
            <a:pPr algn="ctr"/>
            <a:r>
              <a:rPr lang="fr-FR" sz="3200" dirty="0">
                <a:latin typeface="Calibri" panose="020F0502020204030204" pitchFamily="34" charset="0"/>
              </a:rPr>
              <a:t> </a:t>
            </a:r>
            <a:r>
              <a:rPr lang="fr-FR" sz="3200" b="1" dirty="0">
                <a:solidFill>
                  <a:srgbClr val="D60063"/>
                </a:solidFill>
                <a:latin typeface="Calibri" panose="020F0502020204030204" pitchFamily="34" charset="0"/>
              </a:rPr>
              <a:t>Saturation et désaturation en azote</a:t>
            </a:r>
            <a:endParaRPr lang="fr-FR" sz="32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CEM - Prépa Niveau 3 - Saturation et désaturation en azote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03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10</a:t>
            </a:fld>
            <a:endParaRPr lang="fr-FR"/>
          </a:p>
        </p:txBody>
      </p:sp>
      <p:grpSp>
        <p:nvGrpSpPr>
          <p:cNvPr id="75" name="object 2"/>
          <p:cNvGrpSpPr/>
          <p:nvPr/>
        </p:nvGrpSpPr>
        <p:grpSpPr>
          <a:xfrm>
            <a:off x="1972519" y="1842921"/>
            <a:ext cx="8578850" cy="2223770"/>
            <a:chOff x="216147" y="1553210"/>
            <a:chExt cx="8578850" cy="2223770"/>
          </a:xfrm>
        </p:grpSpPr>
        <p:pic>
          <p:nvPicPr>
            <p:cNvPr id="76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147" y="1829063"/>
              <a:ext cx="2253233" cy="1947652"/>
            </a:xfrm>
            <a:prstGeom prst="rect">
              <a:avLst/>
            </a:prstGeom>
          </p:spPr>
        </p:pic>
        <p:sp>
          <p:nvSpPr>
            <p:cNvPr id="77" name="object 4"/>
            <p:cNvSpPr/>
            <p:nvPr/>
          </p:nvSpPr>
          <p:spPr>
            <a:xfrm>
              <a:off x="5833109" y="1565910"/>
              <a:ext cx="2948940" cy="845819"/>
            </a:xfrm>
            <a:custGeom>
              <a:avLst/>
              <a:gdLst/>
              <a:ahLst/>
              <a:cxnLst/>
              <a:rect l="l" t="t" r="r" b="b"/>
              <a:pathLst>
                <a:path w="2948940" h="845819">
                  <a:moveTo>
                    <a:pt x="0" y="69087"/>
                  </a:moveTo>
                  <a:lnTo>
                    <a:pt x="5437" y="42219"/>
                  </a:lnTo>
                  <a:lnTo>
                    <a:pt x="20256" y="20256"/>
                  </a:lnTo>
                  <a:lnTo>
                    <a:pt x="42219" y="5437"/>
                  </a:lnTo>
                  <a:lnTo>
                    <a:pt x="69087" y="0"/>
                  </a:lnTo>
                  <a:lnTo>
                    <a:pt x="2879851" y="0"/>
                  </a:lnTo>
                  <a:lnTo>
                    <a:pt x="2906720" y="5437"/>
                  </a:lnTo>
                  <a:lnTo>
                    <a:pt x="2928683" y="20256"/>
                  </a:lnTo>
                  <a:lnTo>
                    <a:pt x="2943502" y="42219"/>
                  </a:lnTo>
                  <a:lnTo>
                    <a:pt x="2948940" y="69087"/>
                  </a:lnTo>
                  <a:lnTo>
                    <a:pt x="2948940" y="776732"/>
                  </a:lnTo>
                  <a:lnTo>
                    <a:pt x="2943502" y="803600"/>
                  </a:lnTo>
                  <a:lnTo>
                    <a:pt x="2928683" y="825563"/>
                  </a:lnTo>
                  <a:lnTo>
                    <a:pt x="2906720" y="840382"/>
                  </a:lnTo>
                  <a:lnTo>
                    <a:pt x="2879851" y="845819"/>
                  </a:lnTo>
                  <a:lnTo>
                    <a:pt x="69087" y="845819"/>
                  </a:lnTo>
                  <a:lnTo>
                    <a:pt x="42219" y="840382"/>
                  </a:lnTo>
                  <a:lnTo>
                    <a:pt x="20256" y="825563"/>
                  </a:lnTo>
                  <a:lnTo>
                    <a:pt x="5437" y="803600"/>
                  </a:lnTo>
                  <a:lnTo>
                    <a:pt x="0" y="776732"/>
                  </a:lnTo>
                  <a:lnTo>
                    <a:pt x="0" y="6908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6"/>
          <p:cNvSpPr txBox="1"/>
          <p:nvPr/>
        </p:nvSpPr>
        <p:spPr>
          <a:xfrm>
            <a:off x="7632662" y="1888209"/>
            <a:ext cx="28219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Très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irrigués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sang,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très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liquides</a:t>
            </a:r>
            <a:endParaRPr sz="1600">
              <a:latin typeface="Calibri"/>
              <a:cs typeface="Calibri"/>
            </a:endParaRPr>
          </a:p>
          <a:p>
            <a:pPr marL="299085" marR="99695" indent="-28702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Wingdings"/>
                <a:cs typeface="Wingdings"/>
              </a:rPr>
              <a:t>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chargent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déchargent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très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vite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azote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0" name="object 7"/>
          <p:cNvGrpSpPr/>
          <p:nvPr/>
        </p:nvGrpSpPr>
        <p:grpSpPr>
          <a:xfrm>
            <a:off x="4191977" y="3414165"/>
            <a:ext cx="2947035" cy="1307465"/>
            <a:chOff x="2435605" y="3124454"/>
            <a:chExt cx="2947035" cy="1307465"/>
          </a:xfrm>
        </p:grpSpPr>
        <p:sp>
          <p:nvSpPr>
            <p:cNvPr id="81" name="object 8"/>
            <p:cNvSpPr/>
            <p:nvPr/>
          </p:nvSpPr>
          <p:spPr>
            <a:xfrm>
              <a:off x="2448305" y="3137154"/>
              <a:ext cx="2921635" cy="1282065"/>
            </a:xfrm>
            <a:custGeom>
              <a:avLst/>
              <a:gdLst/>
              <a:ahLst/>
              <a:cxnLst/>
              <a:rect l="l" t="t" r="r" b="b"/>
              <a:pathLst>
                <a:path w="2921635" h="1282064">
                  <a:moveTo>
                    <a:pt x="1460754" y="0"/>
                  </a:moveTo>
                  <a:lnTo>
                    <a:pt x="1395689" y="624"/>
                  </a:lnTo>
                  <a:lnTo>
                    <a:pt x="1331354" y="2480"/>
                  </a:lnTo>
                  <a:lnTo>
                    <a:pt x="1267806" y="5541"/>
                  </a:lnTo>
                  <a:lnTo>
                    <a:pt x="1205106" y="9781"/>
                  </a:lnTo>
                  <a:lnTo>
                    <a:pt x="1143312" y="15174"/>
                  </a:lnTo>
                  <a:lnTo>
                    <a:pt x="1082484" y="21695"/>
                  </a:lnTo>
                  <a:lnTo>
                    <a:pt x="1022681" y="29317"/>
                  </a:lnTo>
                  <a:lnTo>
                    <a:pt x="963964" y="38014"/>
                  </a:lnTo>
                  <a:lnTo>
                    <a:pt x="906390" y="47760"/>
                  </a:lnTo>
                  <a:lnTo>
                    <a:pt x="850020" y="58529"/>
                  </a:lnTo>
                  <a:lnTo>
                    <a:pt x="794913" y="70295"/>
                  </a:lnTo>
                  <a:lnTo>
                    <a:pt x="741128" y="83031"/>
                  </a:lnTo>
                  <a:lnTo>
                    <a:pt x="688726" y="96713"/>
                  </a:lnTo>
                  <a:lnTo>
                    <a:pt x="637764" y="111314"/>
                  </a:lnTo>
                  <a:lnTo>
                    <a:pt x="588303" y="126807"/>
                  </a:lnTo>
                  <a:lnTo>
                    <a:pt x="540401" y="143168"/>
                  </a:lnTo>
                  <a:lnTo>
                    <a:pt x="494119" y="160369"/>
                  </a:lnTo>
                  <a:lnTo>
                    <a:pt x="449516" y="178384"/>
                  </a:lnTo>
                  <a:lnTo>
                    <a:pt x="406651" y="197189"/>
                  </a:lnTo>
                  <a:lnTo>
                    <a:pt x="365583" y="216756"/>
                  </a:lnTo>
                  <a:lnTo>
                    <a:pt x="326372" y="237059"/>
                  </a:lnTo>
                  <a:lnTo>
                    <a:pt x="289078" y="258073"/>
                  </a:lnTo>
                  <a:lnTo>
                    <a:pt x="253759" y="279772"/>
                  </a:lnTo>
                  <a:lnTo>
                    <a:pt x="220475" y="302129"/>
                  </a:lnTo>
                  <a:lnTo>
                    <a:pt x="189286" y="325118"/>
                  </a:lnTo>
                  <a:lnTo>
                    <a:pt x="133428" y="372890"/>
                  </a:lnTo>
                  <a:lnTo>
                    <a:pt x="86661" y="422880"/>
                  </a:lnTo>
                  <a:lnTo>
                    <a:pt x="49459" y="474878"/>
                  </a:lnTo>
                  <a:lnTo>
                    <a:pt x="22298" y="528676"/>
                  </a:lnTo>
                  <a:lnTo>
                    <a:pt x="5653" y="584067"/>
                  </a:lnTo>
                  <a:lnTo>
                    <a:pt x="0" y="640841"/>
                  </a:lnTo>
                  <a:lnTo>
                    <a:pt x="1423" y="669387"/>
                  </a:lnTo>
                  <a:lnTo>
                    <a:pt x="12632" y="725492"/>
                  </a:lnTo>
                  <a:lnTo>
                    <a:pt x="34594" y="780110"/>
                  </a:lnTo>
                  <a:lnTo>
                    <a:pt x="66835" y="833033"/>
                  </a:lnTo>
                  <a:lnTo>
                    <a:pt x="108878" y="884052"/>
                  </a:lnTo>
                  <a:lnTo>
                    <a:pt x="160250" y="932958"/>
                  </a:lnTo>
                  <a:lnTo>
                    <a:pt x="220475" y="979543"/>
                  </a:lnTo>
                  <a:lnTo>
                    <a:pt x="253759" y="1001900"/>
                  </a:lnTo>
                  <a:lnTo>
                    <a:pt x="289078" y="1023599"/>
                  </a:lnTo>
                  <a:lnTo>
                    <a:pt x="326372" y="1044613"/>
                  </a:lnTo>
                  <a:lnTo>
                    <a:pt x="365583" y="1064917"/>
                  </a:lnTo>
                  <a:lnTo>
                    <a:pt x="406651" y="1084484"/>
                  </a:lnTo>
                  <a:lnTo>
                    <a:pt x="449516" y="1103289"/>
                  </a:lnTo>
                  <a:lnTo>
                    <a:pt x="494119" y="1121306"/>
                  </a:lnTo>
                  <a:lnTo>
                    <a:pt x="540401" y="1138507"/>
                  </a:lnTo>
                  <a:lnTo>
                    <a:pt x="588303" y="1154868"/>
                  </a:lnTo>
                  <a:lnTo>
                    <a:pt x="637764" y="1170362"/>
                  </a:lnTo>
                  <a:lnTo>
                    <a:pt x="688726" y="1184964"/>
                  </a:lnTo>
                  <a:lnTo>
                    <a:pt x="741128" y="1198646"/>
                  </a:lnTo>
                  <a:lnTo>
                    <a:pt x="794913" y="1211384"/>
                  </a:lnTo>
                  <a:lnTo>
                    <a:pt x="850020" y="1223150"/>
                  </a:lnTo>
                  <a:lnTo>
                    <a:pt x="906390" y="1233920"/>
                  </a:lnTo>
                  <a:lnTo>
                    <a:pt x="963964" y="1243667"/>
                  </a:lnTo>
                  <a:lnTo>
                    <a:pt x="1022681" y="1252364"/>
                  </a:lnTo>
                  <a:lnTo>
                    <a:pt x="1082484" y="1259986"/>
                  </a:lnTo>
                  <a:lnTo>
                    <a:pt x="1143312" y="1266508"/>
                  </a:lnTo>
                  <a:lnTo>
                    <a:pt x="1205106" y="1271901"/>
                  </a:lnTo>
                  <a:lnTo>
                    <a:pt x="1267806" y="1276142"/>
                  </a:lnTo>
                  <a:lnTo>
                    <a:pt x="1331354" y="1279203"/>
                  </a:lnTo>
                  <a:lnTo>
                    <a:pt x="1395689" y="1281059"/>
                  </a:lnTo>
                  <a:lnTo>
                    <a:pt x="1460754" y="1281683"/>
                  </a:lnTo>
                  <a:lnTo>
                    <a:pt x="1525818" y="1281059"/>
                  </a:lnTo>
                  <a:lnTo>
                    <a:pt x="1590153" y="1279203"/>
                  </a:lnTo>
                  <a:lnTo>
                    <a:pt x="1653701" y="1276142"/>
                  </a:lnTo>
                  <a:lnTo>
                    <a:pt x="1716401" y="1271901"/>
                  </a:lnTo>
                  <a:lnTo>
                    <a:pt x="1778195" y="1266508"/>
                  </a:lnTo>
                  <a:lnTo>
                    <a:pt x="1839023" y="1259986"/>
                  </a:lnTo>
                  <a:lnTo>
                    <a:pt x="1898826" y="1252364"/>
                  </a:lnTo>
                  <a:lnTo>
                    <a:pt x="1957543" y="1243667"/>
                  </a:lnTo>
                  <a:lnTo>
                    <a:pt x="2015117" y="1233920"/>
                  </a:lnTo>
                  <a:lnTo>
                    <a:pt x="2071487" y="1223150"/>
                  </a:lnTo>
                  <a:lnTo>
                    <a:pt x="2126594" y="1211384"/>
                  </a:lnTo>
                  <a:lnTo>
                    <a:pt x="2180379" y="1198646"/>
                  </a:lnTo>
                  <a:lnTo>
                    <a:pt x="2232781" y="1184964"/>
                  </a:lnTo>
                  <a:lnTo>
                    <a:pt x="2283743" y="1170362"/>
                  </a:lnTo>
                  <a:lnTo>
                    <a:pt x="2333204" y="1154868"/>
                  </a:lnTo>
                  <a:lnTo>
                    <a:pt x="2381106" y="1138507"/>
                  </a:lnTo>
                  <a:lnTo>
                    <a:pt x="2427388" y="1121306"/>
                  </a:lnTo>
                  <a:lnTo>
                    <a:pt x="2471991" y="1103289"/>
                  </a:lnTo>
                  <a:lnTo>
                    <a:pt x="2514856" y="1084484"/>
                  </a:lnTo>
                  <a:lnTo>
                    <a:pt x="2555924" y="1064917"/>
                  </a:lnTo>
                  <a:lnTo>
                    <a:pt x="2595135" y="1044613"/>
                  </a:lnTo>
                  <a:lnTo>
                    <a:pt x="2632429" y="1023599"/>
                  </a:lnTo>
                  <a:lnTo>
                    <a:pt x="2667748" y="1001900"/>
                  </a:lnTo>
                  <a:lnTo>
                    <a:pt x="2701032" y="979543"/>
                  </a:lnTo>
                  <a:lnTo>
                    <a:pt x="2732221" y="956553"/>
                  </a:lnTo>
                  <a:lnTo>
                    <a:pt x="2788079" y="908782"/>
                  </a:lnTo>
                  <a:lnTo>
                    <a:pt x="2834846" y="858793"/>
                  </a:lnTo>
                  <a:lnTo>
                    <a:pt x="2872048" y="806797"/>
                  </a:lnTo>
                  <a:lnTo>
                    <a:pt x="2899209" y="753000"/>
                  </a:lnTo>
                  <a:lnTo>
                    <a:pt x="2915854" y="697612"/>
                  </a:lnTo>
                  <a:lnTo>
                    <a:pt x="2921508" y="640841"/>
                  </a:lnTo>
                  <a:lnTo>
                    <a:pt x="2920084" y="612294"/>
                  </a:lnTo>
                  <a:lnTo>
                    <a:pt x="2908875" y="556185"/>
                  </a:lnTo>
                  <a:lnTo>
                    <a:pt x="2886913" y="501565"/>
                  </a:lnTo>
                  <a:lnTo>
                    <a:pt x="2854672" y="448640"/>
                  </a:lnTo>
                  <a:lnTo>
                    <a:pt x="2812629" y="397621"/>
                  </a:lnTo>
                  <a:lnTo>
                    <a:pt x="2761257" y="348714"/>
                  </a:lnTo>
                  <a:lnTo>
                    <a:pt x="2701032" y="302129"/>
                  </a:lnTo>
                  <a:lnTo>
                    <a:pt x="2667748" y="279772"/>
                  </a:lnTo>
                  <a:lnTo>
                    <a:pt x="2632429" y="258073"/>
                  </a:lnTo>
                  <a:lnTo>
                    <a:pt x="2595135" y="237059"/>
                  </a:lnTo>
                  <a:lnTo>
                    <a:pt x="2555924" y="216756"/>
                  </a:lnTo>
                  <a:lnTo>
                    <a:pt x="2514856" y="197189"/>
                  </a:lnTo>
                  <a:lnTo>
                    <a:pt x="2471991" y="178384"/>
                  </a:lnTo>
                  <a:lnTo>
                    <a:pt x="2427388" y="160369"/>
                  </a:lnTo>
                  <a:lnTo>
                    <a:pt x="2381106" y="143168"/>
                  </a:lnTo>
                  <a:lnTo>
                    <a:pt x="2333204" y="126807"/>
                  </a:lnTo>
                  <a:lnTo>
                    <a:pt x="2283743" y="111314"/>
                  </a:lnTo>
                  <a:lnTo>
                    <a:pt x="2232781" y="96713"/>
                  </a:lnTo>
                  <a:lnTo>
                    <a:pt x="2180379" y="83031"/>
                  </a:lnTo>
                  <a:lnTo>
                    <a:pt x="2126594" y="70295"/>
                  </a:lnTo>
                  <a:lnTo>
                    <a:pt x="2071487" y="58529"/>
                  </a:lnTo>
                  <a:lnTo>
                    <a:pt x="2015117" y="47760"/>
                  </a:lnTo>
                  <a:lnTo>
                    <a:pt x="1957543" y="38014"/>
                  </a:lnTo>
                  <a:lnTo>
                    <a:pt x="1898826" y="29317"/>
                  </a:lnTo>
                  <a:lnTo>
                    <a:pt x="1839023" y="21695"/>
                  </a:lnTo>
                  <a:lnTo>
                    <a:pt x="1778195" y="15174"/>
                  </a:lnTo>
                  <a:lnTo>
                    <a:pt x="1716401" y="9781"/>
                  </a:lnTo>
                  <a:lnTo>
                    <a:pt x="1653701" y="5541"/>
                  </a:lnTo>
                  <a:lnTo>
                    <a:pt x="1590153" y="2480"/>
                  </a:lnTo>
                  <a:lnTo>
                    <a:pt x="1525818" y="624"/>
                  </a:lnTo>
                  <a:lnTo>
                    <a:pt x="1460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"/>
            <p:cNvSpPr/>
            <p:nvPr/>
          </p:nvSpPr>
          <p:spPr>
            <a:xfrm>
              <a:off x="2448305" y="3137154"/>
              <a:ext cx="2921635" cy="1282065"/>
            </a:xfrm>
            <a:custGeom>
              <a:avLst/>
              <a:gdLst/>
              <a:ahLst/>
              <a:cxnLst/>
              <a:rect l="l" t="t" r="r" b="b"/>
              <a:pathLst>
                <a:path w="2921635" h="1282064">
                  <a:moveTo>
                    <a:pt x="0" y="640841"/>
                  </a:moveTo>
                  <a:lnTo>
                    <a:pt x="5653" y="584067"/>
                  </a:lnTo>
                  <a:lnTo>
                    <a:pt x="22298" y="528676"/>
                  </a:lnTo>
                  <a:lnTo>
                    <a:pt x="49459" y="474878"/>
                  </a:lnTo>
                  <a:lnTo>
                    <a:pt x="86661" y="422880"/>
                  </a:lnTo>
                  <a:lnTo>
                    <a:pt x="133428" y="372890"/>
                  </a:lnTo>
                  <a:lnTo>
                    <a:pt x="189286" y="325118"/>
                  </a:lnTo>
                  <a:lnTo>
                    <a:pt x="220475" y="302129"/>
                  </a:lnTo>
                  <a:lnTo>
                    <a:pt x="253759" y="279772"/>
                  </a:lnTo>
                  <a:lnTo>
                    <a:pt x="289078" y="258073"/>
                  </a:lnTo>
                  <a:lnTo>
                    <a:pt x="326372" y="237059"/>
                  </a:lnTo>
                  <a:lnTo>
                    <a:pt x="365583" y="216756"/>
                  </a:lnTo>
                  <a:lnTo>
                    <a:pt x="406651" y="197189"/>
                  </a:lnTo>
                  <a:lnTo>
                    <a:pt x="449516" y="178384"/>
                  </a:lnTo>
                  <a:lnTo>
                    <a:pt x="494119" y="160369"/>
                  </a:lnTo>
                  <a:lnTo>
                    <a:pt x="540401" y="143168"/>
                  </a:lnTo>
                  <a:lnTo>
                    <a:pt x="588303" y="126807"/>
                  </a:lnTo>
                  <a:lnTo>
                    <a:pt x="637764" y="111314"/>
                  </a:lnTo>
                  <a:lnTo>
                    <a:pt x="688726" y="96713"/>
                  </a:lnTo>
                  <a:lnTo>
                    <a:pt x="741128" y="83031"/>
                  </a:lnTo>
                  <a:lnTo>
                    <a:pt x="794913" y="70295"/>
                  </a:lnTo>
                  <a:lnTo>
                    <a:pt x="850020" y="58529"/>
                  </a:lnTo>
                  <a:lnTo>
                    <a:pt x="906390" y="47760"/>
                  </a:lnTo>
                  <a:lnTo>
                    <a:pt x="963964" y="38014"/>
                  </a:lnTo>
                  <a:lnTo>
                    <a:pt x="1022681" y="29317"/>
                  </a:lnTo>
                  <a:lnTo>
                    <a:pt x="1082484" y="21695"/>
                  </a:lnTo>
                  <a:lnTo>
                    <a:pt x="1143312" y="15174"/>
                  </a:lnTo>
                  <a:lnTo>
                    <a:pt x="1205106" y="9781"/>
                  </a:lnTo>
                  <a:lnTo>
                    <a:pt x="1267806" y="5541"/>
                  </a:lnTo>
                  <a:lnTo>
                    <a:pt x="1331354" y="2480"/>
                  </a:lnTo>
                  <a:lnTo>
                    <a:pt x="1395689" y="624"/>
                  </a:lnTo>
                  <a:lnTo>
                    <a:pt x="1460754" y="0"/>
                  </a:lnTo>
                  <a:lnTo>
                    <a:pt x="1525818" y="624"/>
                  </a:lnTo>
                  <a:lnTo>
                    <a:pt x="1590153" y="2480"/>
                  </a:lnTo>
                  <a:lnTo>
                    <a:pt x="1653701" y="5541"/>
                  </a:lnTo>
                  <a:lnTo>
                    <a:pt x="1716401" y="9781"/>
                  </a:lnTo>
                  <a:lnTo>
                    <a:pt x="1778195" y="15174"/>
                  </a:lnTo>
                  <a:lnTo>
                    <a:pt x="1839023" y="21695"/>
                  </a:lnTo>
                  <a:lnTo>
                    <a:pt x="1898826" y="29317"/>
                  </a:lnTo>
                  <a:lnTo>
                    <a:pt x="1957543" y="38014"/>
                  </a:lnTo>
                  <a:lnTo>
                    <a:pt x="2015117" y="47760"/>
                  </a:lnTo>
                  <a:lnTo>
                    <a:pt x="2071487" y="58529"/>
                  </a:lnTo>
                  <a:lnTo>
                    <a:pt x="2126594" y="70295"/>
                  </a:lnTo>
                  <a:lnTo>
                    <a:pt x="2180379" y="83031"/>
                  </a:lnTo>
                  <a:lnTo>
                    <a:pt x="2232781" y="96713"/>
                  </a:lnTo>
                  <a:lnTo>
                    <a:pt x="2283743" y="111314"/>
                  </a:lnTo>
                  <a:lnTo>
                    <a:pt x="2333204" y="126807"/>
                  </a:lnTo>
                  <a:lnTo>
                    <a:pt x="2381106" y="143168"/>
                  </a:lnTo>
                  <a:lnTo>
                    <a:pt x="2427388" y="160369"/>
                  </a:lnTo>
                  <a:lnTo>
                    <a:pt x="2471991" y="178384"/>
                  </a:lnTo>
                  <a:lnTo>
                    <a:pt x="2514856" y="197189"/>
                  </a:lnTo>
                  <a:lnTo>
                    <a:pt x="2555924" y="216756"/>
                  </a:lnTo>
                  <a:lnTo>
                    <a:pt x="2595135" y="237059"/>
                  </a:lnTo>
                  <a:lnTo>
                    <a:pt x="2632429" y="258073"/>
                  </a:lnTo>
                  <a:lnTo>
                    <a:pt x="2667748" y="279772"/>
                  </a:lnTo>
                  <a:lnTo>
                    <a:pt x="2701032" y="302129"/>
                  </a:lnTo>
                  <a:lnTo>
                    <a:pt x="2732221" y="325118"/>
                  </a:lnTo>
                  <a:lnTo>
                    <a:pt x="2788079" y="372890"/>
                  </a:lnTo>
                  <a:lnTo>
                    <a:pt x="2834846" y="422880"/>
                  </a:lnTo>
                  <a:lnTo>
                    <a:pt x="2872048" y="474878"/>
                  </a:lnTo>
                  <a:lnTo>
                    <a:pt x="2899209" y="528676"/>
                  </a:lnTo>
                  <a:lnTo>
                    <a:pt x="2915854" y="584067"/>
                  </a:lnTo>
                  <a:lnTo>
                    <a:pt x="2921508" y="640841"/>
                  </a:lnTo>
                  <a:lnTo>
                    <a:pt x="2920084" y="669387"/>
                  </a:lnTo>
                  <a:lnTo>
                    <a:pt x="2908875" y="725492"/>
                  </a:lnTo>
                  <a:lnTo>
                    <a:pt x="2886913" y="780110"/>
                  </a:lnTo>
                  <a:lnTo>
                    <a:pt x="2854672" y="833033"/>
                  </a:lnTo>
                  <a:lnTo>
                    <a:pt x="2812629" y="884052"/>
                  </a:lnTo>
                  <a:lnTo>
                    <a:pt x="2761257" y="932958"/>
                  </a:lnTo>
                  <a:lnTo>
                    <a:pt x="2701032" y="979543"/>
                  </a:lnTo>
                  <a:lnTo>
                    <a:pt x="2667748" y="1001900"/>
                  </a:lnTo>
                  <a:lnTo>
                    <a:pt x="2632429" y="1023599"/>
                  </a:lnTo>
                  <a:lnTo>
                    <a:pt x="2595135" y="1044613"/>
                  </a:lnTo>
                  <a:lnTo>
                    <a:pt x="2555924" y="1064917"/>
                  </a:lnTo>
                  <a:lnTo>
                    <a:pt x="2514856" y="1084484"/>
                  </a:lnTo>
                  <a:lnTo>
                    <a:pt x="2471991" y="1103289"/>
                  </a:lnTo>
                  <a:lnTo>
                    <a:pt x="2427388" y="1121306"/>
                  </a:lnTo>
                  <a:lnTo>
                    <a:pt x="2381106" y="1138507"/>
                  </a:lnTo>
                  <a:lnTo>
                    <a:pt x="2333204" y="1154868"/>
                  </a:lnTo>
                  <a:lnTo>
                    <a:pt x="2283743" y="1170362"/>
                  </a:lnTo>
                  <a:lnTo>
                    <a:pt x="2232781" y="1184964"/>
                  </a:lnTo>
                  <a:lnTo>
                    <a:pt x="2180379" y="1198646"/>
                  </a:lnTo>
                  <a:lnTo>
                    <a:pt x="2126594" y="1211384"/>
                  </a:lnTo>
                  <a:lnTo>
                    <a:pt x="2071487" y="1223150"/>
                  </a:lnTo>
                  <a:lnTo>
                    <a:pt x="2015117" y="1233920"/>
                  </a:lnTo>
                  <a:lnTo>
                    <a:pt x="1957543" y="1243667"/>
                  </a:lnTo>
                  <a:lnTo>
                    <a:pt x="1898826" y="1252364"/>
                  </a:lnTo>
                  <a:lnTo>
                    <a:pt x="1839023" y="1259986"/>
                  </a:lnTo>
                  <a:lnTo>
                    <a:pt x="1778195" y="1266508"/>
                  </a:lnTo>
                  <a:lnTo>
                    <a:pt x="1716401" y="1271901"/>
                  </a:lnTo>
                  <a:lnTo>
                    <a:pt x="1653701" y="1276142"/>
                  </a:lnTo>
                  <a:lnTo>
                    <a:pt x="1590153" y="1279203"/>
                  </a:lnTo>
                  <a:lnTo>
                    <a:pt x="1525818" y="1281059"/>
                  </a:lnTo>
                  <a:lnTo>
                    <a:pt x="1460754" y="1281683"/>
                  </a:lnTo>
                  <a:lnTo>
                    <a:pt x="1395689" y="1281059"/>
                  </a:lnTo>
                  <a:lnTo>
                    <a:pt x="1331354" y="1279203"/>
                  </a:lnTo>
                  <a:lnTo>
                    <a:pt x="1267806" y="1276142"/>
                  </a:lnTo>
                  <a:lnTo>
                    <a:pt x="1205106" y="1271901"/>
                  </a:lnTo>
                  <a:lnTo>
                    <a:pt x="1143312" y="1266508"/>
                  </a:lnTo>
                  <a:lnTo>
                    <a:pt x="1082484" y="1259986"/>
                  </a:lnTo>
                  <a:lnTo>
                    <a:pt x="1022681" y="1252364"/>
                  </a:lnTo>
                  <a:lnTo>
                    <a:pt x="963964" y="1243667"/>
                  </a:lnTo>
                  <a:lnTo>
                    <a:pt x="906390" y="1233920"/>
                  </a:lnTo>
                  <a:lnTo>
                    <a:pt x="850020" y="1223150"/>
                  </a:lnTo>
                  <a:lnTo>
                    <a:pt x="794913" y="1211384"/>
                  </a:lnTo>
                  <a:lnTo>
                    <a:pt x="741128" y="1198646"/>
                  </a:lnTo>
                  <a:lnTo>
                    <a:pt x="688726" y="1184964"/>
                  </a:lnTo>
                  <a:lnTo>
                    <a:pt x="637764" y="1170362"/>
                  </a:lnTo>
                  <a:lnTo>
                    <a:pt x="588303" y="1154868"/>
                  </a:lnTo>
                  <a:lnTo>
                    <a:pt x="540401" y="1138507"/>
                  </a:lnTo>
                  <a:lnTo>
                    <a:pt x="494119" y="1121306"/>
                  </a:lnTo>
                  <a:lnTo>
                    <a:pt x="449516" y="1103289"/>
                  </a:lnTo>
                  <a:lnTo>
                    <a:pt x="406651" y="1084484"/>
                  </a:lnTo>
                  <a:lnTo>
                    <a:pt x="365583" y="1064917"/>
                  </a:lnTo>
                  <a:lnTo>
                    <a:pt x="326372" y="1044613"/>
                  </a:lnTo>
                  <a:lnTo>
                    <a:pt x="289078" y="1023599"/>
                  </a:lnTo>
                  <a:lnTo>
                    <a:pt x="253759" y="1001900"/>
                  </a:lnTo>
                  <a:lnTo>
                    <a:pt x="220475" y="979543"/>
                  </a:lnTo>
                  <a:lnTo>
                    <a:pt x="189286" y="956553"/>
                  </a:lnTo>
                  <a:lnTo>
                    <a:pt x="133428" y="908782"/>
                  </a:lnTo>
                  <a:lnTo>
                    <a:pt x="86661" y="858793"/>
                  </a:lnTo>
                  <a:lnTo>
                    <a:pt x="49459" y="806797"/>
                  </a:lnTo>
                  <a:lnTo>
                    <a:pt x="22298" y="753000"/>
                  </a:lnTo>
                  <a:lnTo>
                    <a:pt x="5653" y="697612"/>
                  </a:lnTo>
                  <a:lnTo>
                    <a:pt x="0" y="64084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10"/>
          <p:cNvSpPr txBox="1"/>
          <p:nvPr/>
        </p:nvSpPr>
        <p:spPr>
          <a:xfrm>
            <a:off x="4792307" y="4172659"/>
            <a:ext cx="266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4" name="object 11"/>
          <p:cNvSpPr txBox="1"/>
          <p:nvPr/>
        </p:nvSpPr>
        <p:spPr>
          <a:xfrm>
            <a:off x="5449901" y="4172659"/>
            <a:ext cx="9963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Tendons...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5" name="object 12"/>
          <p:cNvGrpSpPr/>
          <p:nvPr/>
        </p:nvGrpSpPr>
        <p:grpSpPr>
          <a:xfrm>
            <a:off x="2718269" y="841652"/>
            <a:ext cx="6987540" cy="419100"/>
            <a:chOff x="961897" y="551941"/>
            <a:chExt cx="6987540" cy="419100"/>
          </a:xfrm>
        </p:grpSpPr>
        <p:sp>
          <p:nvSpPr>
            <p:cNvPr id="86" name="object 13"/>
            <p:cNvSpPr/>
            <p:nvPr/>
          </p:nvSpPr>
          <p:spPr>
            <a:xfrm>
              <a:off x="974597" y="564641"/>
              <a:ext cx="6962140" cy="393700"/>
            </a:xfrm>
            <a:custGeom>
              <a:avLst/>
              <a:gdLst/>
              <a:ahLst/>
              <a:cxnLst/>
              <a:rect l="l" t="t" r="r" b="b"/>
              <a:pathLst>
                <a:path w="6962140" h="393700">
                  <a:moveTo>
                    <a:pt x="6896100" y="0"/>
                  </a:moveTo>
                  <a:lnTo>
                    <a:pt x="65532" y="0"/>
                  </a:lnTo>
                  <a:lnTo>
                    <a:pt x="40022" y="5149"/>
                  </a:lnTo>
                  <a:lnTo>
                    <a:pt x="19192" y="19192"/>
                  </a:lnTo>
                  <a:lnTo>
                    <a:pt x="5149" y="40022"/>
                  </a:lnTo>
                  <a:lnTo>
                    <a:pt x="0" y="65532"/>
                  </a:lnTo>
                  <a:lnTo>
                    <a:pt x="0" y="327660"/>
                  </a:lnTo>
                  <a:lnTo>
                    <a:pt x="5149" y="353169"/>
                  </a:lnTo>
                  <a:lnTo>
                    <a:pt x="19192" y="373999"/>
                  </a:lnTo>
                  <a:lnTo>
                    <a:pt x="40022" y="388042"/>
                  </a:lnTo>
                  <a:lnTo>
                    <a:pt x="65532" y="393192"/>
                  </a:lnTo>
                  <a:lnTo>
                    <a:pt x="6896100" y="393192"/>
                  </a:lnTo>
                  <a:lnTo>
                    <a:pt x="6921609" y="388042"/>
                  </a:lnTo>
                  <a:lnTo>
                    <a:pt x="6942439" y="373999"/>
                  </a:lnTo>
                  <a:lnTo>
                    <a:pt x="6956482" y="353169"/>
                  </a:lnTo>
                  <a:lnTo>
                    <a:pt x="6961632" y="327660"/>
                  </a:lnTo>
                  <a:lnTo>
                    <a:pt x="6961632" y="65532"/>
                  </a:lnTo>
                  <a:lnTo>
                    <a:pt x="6956482" y="40022"/>
                  </a:lnTo>
                  <a:lnTo>
                    <a:pt x="6942439" y="19192"/>
                  </a:lnTo>
                  <a:lnTo>
                    <a:pt x="6921609" y="5149"/>
                  </a:lnTo>
                  <a:lnTo>
                    <a:pt x="68961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14"/>
            <p:cNvSpPr/>
            <p:nvPr/>
          </p:nvSpPr>
          <p:spPr>
            <a:xfrm>
              <a:off x="974597" y="564641"/>
              <a:ext cx="6962140" cy="393700"/>
            </a:xfrm>
            <a:custGeom>
              <a:avLst/>
              <a:gdLst/>
              <a:ahLst/>
              <a:cxnLst/>
              <a:rect l="l" t="t" r="r" b="b"/>
              <a:pathLst>
                <a:path w="6962140" h="393700">
                  <a:moveTo>
                    <a:pt x="0" y="65532"/>
                  </a:moveTo>
                  <a:lnTo>
                    <a:pt x="5149" y="40022"/>
                  </a:lnTo>
                  <a:lnTo>
                    <a:pt x="19192" y="19192"/>
                  </a:lnTo>
                  <a:lnTo>
                    <a:pt x="40022" y="5149"/>
                  </a:lnTo>
                  <a:lnTo>
                    <a:pt x="65532" y="0"/>
                  </a:lnTo>
                  <a:lnTo>
                    <a:pt x="6896100" y="0"/>
                  </a:lnTo>
                  <a:lnTo>
                    <a:pt x="6921609" y="5149"/>
                  </a:lnTo>
                  <a:lnTo>
                    <a:pt x="6942439" y="19192"/>
                  </a:lnTo>
                  <a:lnTo>
                    <a:pt x="6956482" y="40022"/>
                  </a:lnTo>
                  <a:lnTo>
                    <a:pt x="6961632" y="65532"/>
                  </a:lnTo>
                  <a:lnTo>
                    <a:pt x="6961632" y="327660"/>
                  </a:lnTo>
                  <a:lnTo>
                    <a:pt x="6956482" y="353169"/>
                  </a:lnTo>
                  <a:lnTo>
                    <a:pt x="6942439" y="373999"/>
                  </a:lnTo>
                  <a:lnTo>
                    <a:pt x="6921609" y="388042"/>
                  </a:lnTo>
                  <a:lnTo>
                    <a:pt x="6896100" y="393192"/>
                  </a:lnTo>
                  <a:lnTo>
                    <a:pt x="65532" y="393192"/>
                  </a:lnTo>
                  <a:lnTo>
                    <a:pt x="40022" y="388042"/>
                  </a:lnTo>
                  <a:lnTo>
                    <a:pt x="19192" y="373999"/>
                  </a:lnTo>
                  <a:lnTo>
                    <a:pt x="5149" y="353169"/>
                  </a:lnTo>
                  <a:lnTo>
                    <a:pt x="0" y="327660"/>
                  </a:lnTo>
                  <a:lnTo>
                    <a:pt x="0" y="65532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15"/>
          <p:cNvSpPr/>
          <p:nvPr/>
        </p:nvSpPr>
        <p:spPr>
          <a:xfrm>
            <a:off x="4253445" y="1610257"/>
            <a:ext cx="2847340" cy="1280160"/>
          </a:xfrm>
          <a:custGeom>
            <a:avLst/>
            <a:gdLst/>
            <a:ahLst/>
            <a:cxnLst/>
            <a:rect l="l" t="t" r="r" b="b"/>
            <a:pathLst>
              <a:path w="2847340" h="1280160">
                <a:moveTo>
                  <a:pt x="0" y="640079"/>
                </a:moveTo>
                <a:lnTo>
                  <a:pt x="5817" y="581810"/>
                </a:lnTo>
                <a:lnTo>
                  <a:pt x="22933" y="525008"/>
                </a:lnTo>
                <a:lnTo>
                  <a:pt x="50845" y="469900"/>
                </a:lnTo>
                <a:lnTo>
                  <a:pt x="89052" y="416710"/>
                </a:lnTo>
                <a:lnTo>
                  <a:pt x="137050" y="365665"/>
                </a:lnTo>
                <a:lnTo>
                  <a:pt x="194338" y="316991"/>
                </a:lnTo>
                <a:lnTo>
                  <a:pt x="226308" y="293614"/>
                </a:lnTo>
                <a:lnTo>
                  <a:pt x="260412" y="270914"/>
                </a:lnTo>
                <a:lnTo>
                  <a:pt x="296586" y="248919"/>
                </a:lnTo>
                <a:lnTo>
                  <a:pt x="334769" y="227659"/>
                </a:lnTo>
                <a:lnTo>
                  <a:pt x="374898" y="207160"/>
                </a:lnTo>
                <a:lnTo>
                  <a:pt x="416909" y="187451"/>
                </a:lnTo>
                <a:lnTo>
                  <a:pt x="460739" y="168561"/>
                </a:lnTo>
                <a:lnTo>
                  <a:pt x="506327" y="150518"/>
                </a:lnTo>
                <a:lnTo>
                  <a:pt x="553609" y="133349"/>
                </a:lnTo>
                <a:lnTo>
                  <a:pt x="602522" y="117084"/>
                </a:lnTo>
                <a:lnTo>
                  <a:pt x="653003" y="101750"/>
                </a:lnTo>
                <a:lnTo>
                  <a:pt x="704991" y="87375"/>
                </a:lnTo>
                <a:lnTo>
                  <a:pt x="758421" y="73989"/>
                </a:lnTo>
                <a:lnTo>
                  <a:pt x="813231" y="61618"/>
                </a:lnTo>
                <a:lnTo>
                  <a:pt x="869358" y="50291"/>
                </a:lnTo>
                <a:lnTo>
                  <a:pt x="926740" y="40037"/>
                </a:lnTo>
                <a:lnTo>
                  <a:pt x="985313" y="30884"/>
                </a:lnTo>
                <a:lnTo>
                  <a:pt x="1045015" y="22859"/>
                </a:lnTo>
                <a:lnTo>
                  <a:pt x="1105784" y="15992"/>
                </a:lnTo>
                <a:lnTo>
                  <a:pt x="1167555" y="10310"/>
                </a:lnTo>
                <a:lnTo>
                  <a:pt x="1230267" y="5841"/>
                </a:lnTo>
                <a:lnTo>
                  <a:pt x="1293856" y="2615"/>
                </a:lnTo>
                <a:lnTo>
                  <a:pt x="1358260" y="658"/>
                </a:lnTo>
                <a:lnTo>
                  <a:pt x="1423415" y="0"/>
                </a:lnTo>
                <a:lnTo>
                  <a:pt x="1488571" y="658"/>
                </a:lnTo>
                <a:lnTo>
                  <a:pt x="1552975" y="2615"/>
                </a:lnTo>
                <a:lnTo>
                  <a:pt x="1616564" y="5841"/>
                </a:lnTo>
                <a:lnTo>
                  <a:pt x="1679276" y="10310"/>
                </a:lnTo>
                <a:lnTo>
                  <a:pt x="1741047" y="15992"/>
                </a:lnTo>
                <a:lnTo>
                  <a:pt x="1801816" y="22859"/>
                </a:lnTo>
                <a:lnTo>
                  <a:pt x="1861518" y="30884"/>
                </a:lnTo>
                <a:lnTo>
                  <a:pt x="1920091" y="40037"/>
                </a:lnTo>
                <a:lnTo>
                  <a:pt x="1977473" y="50291"/>
                </a:lnTo>
                <a:lnTo>
                  <a:pt x="2033600" y="61618"/>
                </a:lnTo>
                <a:lnTo>
                  <a:pt x="2088410" y="73989"/>
                </a:lnTo>
                <a:lnTo>
                  <a:pt x="2141840" y="87375"/>
                </a:lnTo>
                <a:lnTo>
                  <a:pt x="2193828" y="101750"/>
                </a:lnTo>
                <a:lnTo>
                  <a:pt x="2244309" y="117084"/>
                </a:lnTo>
                <a:lnTo>
                  <a:pt x="2293222" y="133350"/>
                </a:lnTo>
                <a:lnTo>
                  <a:pt x="2340504" y="150518"/>
                </a:lnTo>
                <a:lnTo>
                  <a:pt x="2386092" y="168561"/>
                </a:lnTo>
                <a:lnTo>
                  <a:pt x="2429922" y="187452"/>
                </a:lnTo>
                <a:lnTo>
                  <a:pt x="2471933" y="207160"/>
                </a:lnTo>
                <a:lnTo>
                  <a:pt x="2512062" y="227659"/>
                </a:lnTo>
                <a:lnTo>
                  <a:pt x="2550245" y="248920"/>
                </a:lnTo>
                <a:lnTo>
                  <a:pt x="2586419" y="270914"/>
                </a:lnTo>
                <a:lnTo>
                  <a:pt x="2620523" y="293614"/>
                </a:lnTo>
                <a:lnTo>
                  <a:pt x="2652493" y="316992"/>
                </a:lnTo>
                <a:lnTo>
                  <a:pt x="2682267" y="341018"/>
                </a:lnTo>
                <a:lnTo>
                  <a:pt x="2734972" y="390906"/>
                </a:lnTo>
                <a:lnTo>
                  <a:pt x="2778138" y="443051"/>
                </a:lnTo>
                <a:lnTo>
                  <a:pt x="2811260" y="497228"/>
                </a:lnTo>
                <a:lnTo>
                  <a:pt x="2833837" y="553212"/>
                </a:lnTo>
                <a:lnTo>
                  <a:pt x="2845367" y="610775"/>
                </a:lnTo>
                <a:lnTo>
                  <a:pt x="2846831" y="640079"/>
                </a:lnTo>
                <a:lnTo>
                  <a:pt x="2845367" y="669384"/>
                </a:lnTo>
                <a:lnTo>
                  <a:pt x="2833837" y="726947"/>
                </a:lnTo>
                <a:lnTo>
                  <a:pt x="2811260" y="782931"/>
                </a:lnTo>
                <a:lnTo>
                  <a:pt x="2778138" y="837108"/>
                </a:lnTo>
                <a:lnTo>
                  <a:pt x="2734972" y="889254"/>
                </a:lnTo>
                <a:lnTo>
                  <a:pt x="2682267" y="939141"/>
                </a:lnTo>
                <a:lnTo>
                  <a:pt x="2652493" y="963168"/>
                </a:lnTo>
                <a:lnTo>
                  <a:pt x="2620523" y="986545"/>
                </a:lnTo>
                <a:lnTo>
                  <a:pt x="2586419" y="1009245"/>
                </a:lnTo>
                <a:lnTo>
                  <a:pt x="2550245" y="1031239"/>
                </a:lnTo>
                <a:lnTo>
                  <a:pt x="2512062" y="1052500"/>
                </a:lnTo>
                <a:lnTo>
                  <a:pt x="2471933" y="1072999"/>
                </a:lnTo>
                <a:lnTo>
                  <a:pt x="2429922" y="1092708"/>
                </a:lnTo>
                <a:lnTo>
                  <a:pt x="2386092" y="1111598"/>
                </a:lnTo>
                <a:lnTo>
                  <a:pt x="2340504" y="1129641"/>
                </a:lnTo>
                <a:lnTo>
                  <a:pt x="2293222" y="1146809"/>
                </a:lnTo>
                <a:lnTo>
                  <a:pt x="2244309" y="1163075"/>
                </a:lnTo>
                <a:lnTo>
                  <a:pt x="2193828" y="1178409"/>
                </a:lnTo>
                <a:lnTo>
                  <a:pt x="2141840" y="1192783"/>
                </a:lnTo>
                <a:lnTo>
                  <a:pt x="2088410" y="1206170"/>
                </a:lnTo>
                <a:lnTo>
                  <a:pt x="2033600" y="1218541"/>
                </a:lnTo>
                <a:lnTo>
                  <a:pt x="1977473" y="1229867"/>
                </a:lnTo>
                <a:lnTo>
                  <a:pt x="1920091" y="1240122"/>
                </a:lnTo>
                <a:lnTo>
                  <a:pt x="1861518" y="1249275"/>
                </a:lnTo>
                <a:lnTo>
                  <a:pt x="1801816" y="1257299"/>
                </a:lnTo>
                <a:lnTo>
                  <a:pt x="1741047" y="1264167"/>
                </a:lnTo>
                <a:lnTo>
                  <a:pt x="1679276" y="1269849"/>
                </a:lnTo>
                <a:lnTo>
                  <a:pt x="1616564" y="1274317"/>
                </a:lnTo>
                <a:lnTo>
                  <a:pt x="1552975" y="1277544"/>
                </a:lnTo>
                <a:lnTo>
                  <a:pt x="1488571" y="1279501"/>
                </a:lnTo>
                <a:lnTo>
                  <a:pt x="1423415" y="1280159"/>
                </a:lnTo>
                <a:lnTo>
                  <a:pt x="1358260" y="1279501"/>
                </a:lnTo>
                <a:lnTo>
                  <a:pt x="1293856" y="1277544"/>
                </a:lnTo>
                <a:lnTo>
                  <a:pt x="1230267" y="1274317"/>
                </a:lnTo>
                <a:lnTo>
                  <a:pt x="1167555" y="1269849"/>
                </a:lnTo>
                <a:lnTo>
                  <a:pt x="1105784" y="1264167"/>
                </a:lnTo>
                <a:lnTo>
                  <a:pt x="1045015" y="1257299"/>
                </a:lnTo>
                <a:lnTo>
                  <a:pt x="985313" y="1249275"/>
                </a:lnTo>
                <a:lnTo>
                  <a:pt x="926740" y="1240122"/>
                </a:lnTo>
                <a:lnTo>
                  <a:pt x="869358" y="1229867"/>
                </a:lnTo>
                <a:lnTo>
                  <a:pt x="813231" y="1218541"/>
                </a:lnTo>
                <a:lnTo>
                  <a:pt x="758421" y="1206170"/>
                </a:lnTo>
                <a:lnTo>
                  <a:pt x="704991" y="1192783"/>
                </a:lnTo>
                <a:lnTo>
                  <a:pt x="653003" y="1178409"/>
                </a:lnTo>
                <a:lnTo>
                  <a:pt x="602522" y="1163075"/>
                </a:lnTo>
                <a:lnTo>
                  <a:pt x="553609" y="1146809"/>
                </a:lnTo>
                <a:lnTo>
                  <a:pt x="506327" y="1129641"/>
                </a:lnTo>
                <a:lnTo>
                  <a:pt x="460739" y="1111598"/>
                </a:lnTo>
                <a:lnTo>
                  <a:pt x="416909" y="1092708"/>
                </a:lnTo>
                <a:lnTo>
                  <a:pt x="374898" y="1072999"/>
                </a:lnTo>
                <a:lnTo>
                  <a:pt x="334769" y="1052500"/>
                </a:lnTo>
                <a:lnTo>
                  <a:pt x="296586" y="1031239"/>
                </a:lnTo>
                <a:lnTo>
                  <a:pt x="260412" y="1009245"/>
                </a:lnTo>
                <a:lnTo>
                  <a:pt x="226308" y="986545"/>
                </a:lnTo>
                <a:lnTo>
                  <a:pt x="194338" y="963168"/>
                </a:lnTo>
                <a:lnTo>
                  <a:pt x="164564" y="939141"/>
                </a:lnTo>
                <a:lnTo>
                  <a:pt x="111859" y="889254"/>
                </a:lnTo>
                <a:lnTo>
                  <a:pt x="68693" y="837108"/>
                </a:lnTo>
                <a:lnTo>
                  <a:pt x="35571" y="782931"/>
                </a:lnTo>
                <a:lnTo>
                  <a:pt x="12994" y="726947"/>
                </a:lnTo>
                <a:lnTo>
                  <a:pt x="1464" y="669384"/>
                </a:lnTo>
                <a:lnTo>
                  <a:pt x="0" y="640079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6"/>
          <p:cNvSpPr txBox="1"/>
          <p:nvPr/>
        </p:nvSpPr>
        <p:spPr>
          <a:xfrm>
            <a:off x="4722202" y="2080537"/>
            <a:ext cx="1821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373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Sang </a:t>
            </a:r>
            <a:r>
              <a:rPr sz="1800" dirty="0">
                <a:latin typeface="Calibri"/>
                <a:cs typeface="Calibri"/>
              </a:rPr>
              <a:t>Cerveau,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muscles...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0" name="object 17"/>
          <p:cNvSpPr/>
          <p:nvPr/>
        </p:nvSpPr>
        <p:spPr>
          <a:xfrm>
            <a:off x="7616913" y="3295800"/>
            <a:ext cx="3002280" cy="1567180"/>
          </a:xfrm>
          <a:custGeom>
            <a:avLst/>
            <a:gdLst/>
            <a:ahLst/>
            <a:cxnLst/>
            <a:rect l="l" t="t" r="r" b="b"/>
            <a:pathLst>
              <a:path w="3002279" h="1567179">
                <a:moveTo>
                  <a:pt x="0" y="261112"/>
                </a:moveTo>
                <a:lnTo>
                  <a:pt x="4208" y="214193"/>
                </a:lnTo>
                <a:lnTo>
                  <a:pt x="16343" y="170027"/>
                </a:lnTo>
                <a:lnTo>
                  <a:pt x="35663" y="129351"/>
                </a:lnTo>
                <a:lnTo>
                  <a:pt x="61431" y="92906"/>
                </a:lnTo>
                <a:lnTo>
                  <a:pt x="92906" y="61431"/>
                </a:lnTo>
                <a:lnTo>
                  <a:pt x="129351" y="35663"/>
                </a:lnTo>
                <a:lnTo>
                  <a:pt x="170027" y="16343"/>
                </a:lnTo>
                <a:lnTo>
                  <a:pt x="214193" y="4208"/>
                </a:lnTo>
                <a:lnTo>
                  <a:pt x="261112" y="0"/>
                </a:lnTo>
                <a:lnTo>
                  <a:pt x="2741167" y="0"/>
                </a:lnTo>
                <a:lnTo>
                  <a:pt x="2788086" y="4208"/>
                </a:lnTo>
                <a:lnTo>
                  <a:pt x="2832252" y="16343"/>
                </a:lnTo>
                <a:lnTo>
                  <a:pt x="2872928" y="35663"/>
                </a:lnTo>
                <a:lnTo>
                  <a:pt x="2909373" y="61431"/>
                </a:lnTo>
                <a:lnTo>
                  <a:pt x="2940848" y="92906"/>
                </a:lnTo>
                <a:lnTo>
                  <a:pt x="2966616" y="129351"/>
                </a:lnTo>
                <a:lnTo>
                  <a:pt x="2985936" y="170027"/>
                </a:lnTo>
                <a:lnTo>
                  <a:pt x="2998071" y="214193"/>
                </a:lnTo>
                <a:lnTo>
                  <a:pt x="3002280" y="261112"/>
                </a:lnTo>
                <a:lnTo>
                  <a:pt x="3002280" y="1305560"/>
                </a:lnTo>
                <a:lnTo>
                  <a:pt x="2998071" y="1352495"/>
                </a:lnTo>
                <a:lnTo>
                  <a:pt x="2985936" y="1396670"/>
                </a:lnTo>
                <a:lnTo>
                  <a:pt x="2966616" y="1437348"/>
                </a:lnTo>
                <a:lnTo>
                  <a:pt x="2940848" y="1473791"/>
                </a:lnTo>
                <a:lnTo>
                  <a:pt x="2909373" y="1505261"/>
                </a:lnTo>
                <a:lnTo>
                  <a:pt x="2872928" y="1531022"/>
                </a:lnTo>
                <a:lnTo>
                  <a:pt x="2832252" y="1550336"/>
                </a:lnTo>
                <a:lnTo>
                  <a:pt x="2788086" y="1562465"/>
                </a:lnTo>
                <a:lnTo>
                  <a:pt x="2741167" y="1566672"/>
                </a:lnTo>
                <a:lnTo>
                  <a:pt x="261112" y="1566672"/>
                </a:lnTo>
                <a:lnTo>
                  <a:pt x="214193" y="1562465"/>
                </a:lnTo>
                <a:lnTo>
                  <a:pt x="170027" y="1550336"/>
                </a:lnTo>
                <a:lnTo>
                  <a:pt x="129351" y="1531022"/>
                </a:lnTo>
                <a:lnTo>
                  <a:pt x="92906" y="1505261"/>
                </a:lnTo>
                <a:lnTo>
                  <a:pt x="61431" y="1473791"/>
                </a:lnTo>
                <a:lnTo>
                  <a:pt x="35663" y="1437348"/>
                </a:lnTo>
                <a:lnTo>
                  <a:pt x="16343" y="1396670"/>
                </a:lnTo>
                <a:lnTo>
                  <a:pt x="4208" y="1352495"/>
                </a:lnTo>
                <a:lnTo>
                  <a:pt x="0" y="1305560"/>
                </a:lnTo>
                <a:lnTo>
                  <a:pt x="0" y="26111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8"/>
          <p:cNvSpPr txBox="1"/>
          <p:nvPr/>
        </p:nvSpPr>
        <p:spPr>
          <a:xfrm>
            <a:off x="7716862" y="3261587"/>
            <a:ext cx="2715260" cy="1490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Peu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irrigués,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peu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liquides</a:t>
            </a:r>
            <a:endParaRPr sz="16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Wingdings"/>
                <a:cs typeface="Wingdings"/>
              </a:rPr>
              <a:t>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chargent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déchargent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très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lentement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en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azote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Wingdings"/>
                <a:cs typeface="Wingdings"/>
              </a:rPr>
              <a:t>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Supportent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moins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16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écarts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concentration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d’azote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0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entre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corps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l’air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inspiré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2" name="object 19"/>
          <p:cNvSpPr txBox="1"/>
          <p:nvPr/>
        </p:nvSpPr>
        <p:spPr>
          <a:xfrm>
            <a:off x="3071964" y="5012688"/>
            <a:ext cx="61766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NB</a:t>
            </a:r>
            <a:r>
              <a:rPr sz="16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1600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c’est</a:t>
            </a:r>
            <a:r>
              <a:rPr sz="16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une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 simplification</a:t>
            </a:r>
            <a:r>
              <a:rPr sz="1600" i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grossière</a:t>
            </a:r>
            <a:r>
              <a:rPr sz="1600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1600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notre</a:t>
            </a:r>
            <a:r>
              <a:rPr sz="16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corps</a:t>
            </a:r>
            <a:r>
              <a:rPr sz="16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est</a:t>
            </a:r>
            <a:r>
              <a:rPr sz="1600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bien</a:t>
            </a:r>
            <a:r>
              <a:rPr sz="1600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1600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complexe</a:t>
            </a:r>
            <a:r>
              <a:rPr sz="16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001F5F"/>
                </a:solidFill>
                <a:latin typeface="Calibri"/>
                <a:cs typeface="Calibri"/>
              </a:rPr>
              <a:t>!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7" name="object 25"/>
          <p:cNvGrpSpPr/>
          <p:nvPr/>
        </p:nvGrpSpPr>
        <p:grpSpPr>
          <a:xfrm>
            <a:off x="2346916" y="1790850"/>
            <a:ext cx="5324475" cy="2542540"/>
            <a:chOff x="590544" y="1501139"/>
            <a:chExt cx="5324475" cy="2542540"/>
          </a:xfrm>
        </p:grpSpPr>
        <p:pic>
          <p:nvPicPr>
            <p:cNvPr id="98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5431" y="1501139"/>
              <a:ext cx="504390" cy="597408"/>
            </a:xfrm>
            <a:prstGeom prst="rect">
              <a:avLst/>
            </a:prstGeom>
          </p:spPr>
        </p:pic>
        <p:pic>
          <p:nvPicPr>
            <p:cNvPr id="99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4252" y="3291839"/>
              <a:ext cx="809244" cy="751344"/>
            </a:xfrm>
            <a:prstGeom prst="rect">
              <a:avLst/>
            </a:prstGeom>
          </p:spPr>
        </p:pic>
        <p:pic>
          <p:nvPicPr>
            <p:cNvPr id="100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6923" y="3311651"/>
              <a:ext cx="728472" cy="670560"/>
            </a:xfrm>
            <a:prstGeom prst="rect">
              <a:avLst/>
            </a:prstGeom>
          </p:spPr>
        </p:pic>
        <p:pic>
          <p:nvPicPr>
            <p:cNvPr id="101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5431" y="3252216"/>
              <a:ext cx="413004" cy="687323"/>
            </a:xfrm>
            <a:prstGeom prst="rect">
              <a:avLst/>
            </a:prstGeom>
          </p:spPr>
        </p:pic>
        <p:pic>
          <p:nvPicPr>
            <p:cNvPr id="102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9144" y="3220211"/>
              <a:ext cx="752855" cy="751332"/>
            </a:xfrm>
            <a:prstGeom prst="rect">
              <a:avLst/>
            </a:prstGeom>
          </p:spPr>
        </p:pic>
        <p:sp>
          <p:nvSpPr>
            <p:cNvPr id="103" name="object 31"/>
            <p:cNvSpPr/>
            <p:nvPr/>
          </p:nvSpPr>
          <p:spPr>
            <a:xfrm>
              <a:off x="1560195" y="2078862"/>
              <a:ext cx="864235" cy="1701800"/>
            </a:xfrm>
            <a:custGeom>
              <a:avLst/>
              <a:gdLst/>
              <a:ahLst/>
              <a:cxnLst/>
              <a:rect l="l" t="t" r="r" b="b"/>
              <a:pathLst>
                <a:path w="864235" h="1701800">
                  <a:moveTo>
                    <a:pt x="38481" y="351663"/>
                  </a:moveTo>
                  <a:lnTo>
                    <a:pt x="667638" y="77597"/>
                  </a:lnTo>
                  <a:lnTo>
                    <a:pt x="633857" y="0"/>
                  </a:lnTo>
                  <a:lnTo>
                    <a:pt x="863727" y="90424"/>
                  </a:lnTo>
                  <a:lnTo>
                    <a:pt x="773303" y="320167"/>
                  </a:lnTo>
                  <a:lnTo>
                    <a:pt x="739521" y="242569"/>
                  </a:lnTo>
                  <a:lnTo>
                    <a:pt x="110362" y="516763"/>
                  </a:lnTo>
                  <a:lnTo>
                    <a:pt x="38481" y="351663"/>
                  </a:lnTo>
                  <a:close/>
                </a:path>
                <a:path w="864235" h="1701800">
                  <a:moveTo>
                    <a:pt x="88900" y="1133094"/>
                  </a:moveTo>
                  <a:lnTo>
                    <a:pt x="685673" y="1471422"/>
                  </a:lnTo>
                  <a:lnTo>
                    <a:pt x="727456" y="1397762"/>
                  </a:lnTo>
                  <a:lnTo>
                    <a:pt x="793242" y="1635887"/>
                  </a:lnTo>
                  <a:lnTo>
                    <a:pt x="555244" y="1701673"/>
                  </a:lnTo>
                  <a:lnTo>
                    <a:pt x="596900" y="1628013"/>
                  </a:lnTo>
                  <a:lnTo>
                    <a:pt x="0" y="1289685"/>
                  </a:lnTo>
                  <a:lnTo>
                    <a:pt x="88900" y="1133094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1351" y="2851378"/>
              <a:ext cx="475526" cy="332257"/>
            </a:xfrm>
            <a:prstGeom prst="rect">
              <a:avLst/>
            </a:prstGeom>
          </p:spPr>
        </p:pic>
        <p:pic>
          <p:nvPicPr>
            <p:cNvPr id="105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7155" y="2796539"/>
              <a:ext cx="565378" cy="507492"/>
            </a:xfrm>
            <a:prstGeom prst="rect">
              <a:avLst/>
            </a:prstGeom>
          </p:spPr>
        </p:pic>
        <p:sp>
          <p:nvSpPr>
            <p:cNvPr id="106" name="object 34"/>
            <p:cNvSpPr/>
            <p:nvPr/>
          </p:nvSpPr>
          <p:spPr>
            <a:xfrm>
              <a:off x="960119" y="2880359"/>
              <a:ext cx="382905" cy="239395"/>
            </a:xfrm>
            <a:custGeom>
              <a:avLst/>
              <a:gdLst/>
              <a:ahLst/>
              <a:cxnLst/>
              <a:rect l="l" t="t" r="r" b="b"/>
              <a:pathLst>
                <a:path w="382905" h="239394">
                  <a:moveTo>
                    <a:pt x="342646" y="0"/>
                  </a:moveTo>
                  <a:lnTo>
                    <a:pt x="39878" y="0"/>
                  </a:lnTo>
                  <a:lnTo>
                    <a:pt x="24356" y="3141"/>
                  </a:lnTo>
                  <a:lnTo>
                    <a:pt x="11680" y="11699"/>
                  </a:lnTo>
                  <a:lnTo>
                    <a:pt x="3134" y="24378"/>
                  </a:lnTo>
                  <a:lnTo>
                    <a:pt x="0" y="39877"/>
                  </a:lnTo>
                  <a:lnTo>
                    <a:pt x="0" y="199389"/>
                  </a:lnTo>
                  <a:lnTo>
                    <a:pt x="3134" y="214889"/>
                  </a:lnTo>
                  <a:lnTo>
                    <a:pt x="11680" y="227568"/>
                  </a:lnTo>
                  <a:lnTo>
                    <a:pt x="24356" y="236126"/>
                  </a:lnTo>
                  <a:lnTo>
                    <a:pt x="39878" y="239267"/>
                  </a:lnTo>
                  <a:lnTo>
                    <a:pt x="342646" y="239267"/>
                  </a:lnTo>
                  <a:lnTo>
                    <a:pt x="358145" y="236126"/>
                  </a:lnTo>
                  <a:lnTo>
                    <a:pt x="370824" y="227568"/>
                  </a:lnTo>
                  <a:lnTo>
                    <a:pt x="379382" y="214889"/>
                  </a:lnTo>
                  <a:lnTo>
                    <a:pt x="382524" y="199389"/>
                  </a:lnTo>
                  <a:lnTo>
                    <a:pt x="382524" y="39877"/>
                  </a:lnTo>
                  <a:lnTo>
                    <a:pt x="379382" y="24378"/>
                  </a:lnTo>
                  <a:lnTo>
                    <a:pt x="370824" y="11699"/>
                  </a:lnTo>
                  <a:lnTo>
                    <a:pt x="358145" y="3141"/>
                  </a:lnTo>
                  <a:lnTo>
                    <a:pt x="34264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35"/>
            <p:cNvSpPr/>
            <p:nvPr/>
          </p:nvSpPr>
          <p:spPr>
            <a:xfrm>
              <a:off x="960119" y="2880359"/>
              <a:ext cx="382905" cy="239395"/>
            </a:xfrm>
            <a:custGeom>
              <a:avLst/>
              <a:gdLst/>
              <a:ahLst/>
              <a:cxnLst/>
              <a:rect l="l" t="t" r="r" b="b"/>
              <a:pathLst>
                <a:path w="382905" h="239394">
                  <a:moveTo>
                    <a:pt x="0" y="39877"/>
                  </a:moveTo>
                  <a:lnTo>
                    <a:pt x="3134" y="24378"/>
                  </a:lnTo>
                  <a:lnTo>
                    <a:pt x="11680" y="11699"/>
                  </a:lnTo>
                  <a:lnTo>
                    <a:pt x="24356" y="3141"/>
                  </a:lnTo>
                  <a:lnTo>
                    <a:pt x="39878" y="0"/>
                  </a:lnTo>
                  <a:lnTo>
                    <a:pt x="342646" y="0"/>
                  </a:lnTo>
                  <a:lnTo>
                    <a:pt x="358145" y="3141"/>
                  </a:lnTo>
                  <a:lnTo>
                    <a:pt x="370824" y="11699"/>
                  </a:lnTo>
                  <a:lnTo>
                    <a:pt x="379382" y="24378"/>
                  </a:lnTo>
                  <a:lnTo>
                    <a:pt x="382524" y="39877"/>
                  </a:lnTo>
                  <a:lnTo>
                    <a:pt x="382524" y="199389"/>
                  </a:lnTo>
                  <a:lnTo>
                    <a:pt x="379382" y="214889"/>
                  </a:lnTo>
                  <a:lnTo>
                    <a:pt x="370824" y="227568"/>
                  </a:lnTo>
                  <a:lnTo>
                    <a:pt x="358145" y="236126"/>
                  </a:lnTo>
                  <a:lnTo>
                    <a:pt x="342646" y="239267"/>
                  </a:lnTo>
                  <a:lnTo>
                    <a:pt x="39878" y="239267"/>
                  </a:lnTo>
                  <a:lnTo>
                    <a:pt x="24356" y="236126"/>
                  </a:lnTo>
                  <a:lnTo>
                    <a:pt x="11680" y="227568"/>
                  </a:lnTo>
                  <a:lnTo>
                    <a:pt x="3134" y="214889"/>
                  </a:lnTo>
                  <a:lnTo>
                    <a:pt x="0" y="199389"/>
                  </a:lnTo>
                  <a:lnTo>
                    <a:pt x="0" y="39877"/>
                  </a:lnTo>
                  <a:close/>
                </a:path>
              </a:pathLst>
            </a:custGeom>
            <a:ln w="127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42915" y="1609356"/>
              <a:ext cx="871740" cy="784847"/>
            </a:xfrm>
            <a:prstGeom prst="rect">
              <a:avLst/>
            </a:prstGeom>
          </p:spPr>
        </p:pic>
        <p:pic>
          <p:nvPicPr>
            <p:cNvPr id="109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02352" y="1648967"/>
              <a:ext cx="757427" cy="672084"/>
            </a:xfrm>
            <a:prstGeom prst="rect">
              <a:avLst/>
            </a:prstGeom>
          </p:spPr>
        </p:pic>
        <p:sp>
          <p:nvSpPr>
            <p:cNvPr id="110" name="object 38"/>
            <p:cNvSpPr/>
            <p:nvPr/>
          </p:nvSpPr>
          <p:spPr>
            <a:xfrm>
              <a:off x="603244" y="1791438"/>
              <a:ext cx="1040765" cy="755015"/>
            </a:xfrm>
            <a:custGeom>
              <a:avLst/>
              <a:gdLst/>
              <a:ahLst/>
              <a:cxnLst/>
              <a:rect l="l" t="t" r="r" b="b"/>
              <a:pathLst>
                <a:path w="1040764" h="755014">
                  <a:moveTo>
                    <a:pt x="485461" y="0"/>
                  </a:moveTo>
                  <a:lnTo>
                    <a:pt x="434239" y="2069"/>
                  </a:lnTo>
                  <a:lnTo>
                    <a:pt x="383078" y="7468"/>
                  </a:lnTo>
                  <a:lnTo>
                    <a:pt x="332379" y="16282"/>
                  </a:lnTo>
                  <a:lnTo>
                    <a:pt x="282542" y="28598"/>
                  </a:lnTo>
                  <a:lnTo>
                    <a:pt x="228224" y="46691"/>
                  </a:lnTo>
                  <a:lnTo>
                    <a:pt x="179122" y="68247"/>
                  </a:lnTo>
                  <a:lnTo>
                    <a:pt x="135455" y="92892"/>
                  </a:lnTo>
                  <a:lnTo>
                    <a:pt x="97446" y="120252"/>
                  </a:lnTo>
                  <a:lnTo>
                    <a:pt x="65315" y="149954"/>
                  </a:lnTo>
                  <a:lnTo>
                    <a:pt x="39283" y="181624"/>
                  </a:lnTo>
                  <a:lnTo>
                    <a:pt x="19573" y="214887"/>
                  </a:lnTo>
                  <a:lnTo>
                    <a:pt x="0" y="284699"/>
                  </a:lnTo>
                  <a:lnTo>
                    <a:pt x="579" y="320500"/>
                  </a:lnTo>
                  <a:lnTo>
                    <a:pt x="23576" y="392023"/>
                  </a:lnTo>
                  <a:lnTo>
                    <a:pt x="46436" y="426997"/>
                  </a:lnTo>
                  <a:lnTo>
                    <a:pt x="71932" y="455788"/>
                  </a:lnTo>
                  <a:lnTo>
                    <a:pt x="101768" y="482209"/>
                  </a:lnTo>
                  <a:lnTo>
                    <a:pt x="135543" y="506173"/>
                  </a:lnTo>
                  <a:lnTo>
                    <a:pt x="172858" y="527593"/>
                  </a:lnTo>
                  <a:lnTo>
                    <a:pt x="213311" y="546382"/>
                  </a:lnTo>
                  <a:lnTo>
                    <a:pt x="256504" y="562452"/>
                  </a:lnTo>
                  <a:lnTo>
                    <a:pt x="302035" y="575717"/>
                  </a:lnTo>
                  <a:lnTo>
                    <a:pt x="349504" y="586090"/>
                  </a:lnTo>
                  <a:lnTo>
                    <a:pt x="398511" y="593482"/>
                  </a:lnTo>
                  <a:lnTo>
                    <a:pt x="448656" y="597807"/>
                  </a:lnTo>
                  <a:lnTo>
                    <a:pt x="499539" y="598979"/>
                  </a:lnTo>
                  <a:lnTo>
                    <a:pt x="550759" y="596909"/>
                  </a:lnTo>
                  <a:lnTo>
                    <a:pt x="601917" y="591511"/>
                  </a:lnTo>
                  <a:lnTo>
                    <a:pt x="652611" y="582697"/>
                  </a:lnTo>
                  <a:lnTo>
                    <a:pt x="702442" y="570380"/>
                  </a:lnTo>
                  <a:lnTo>
                    <a:pt x="1040770" y="754403"/>
                  </a:lnTo>
                  <a:lnTo>
                    <a:pt x="854334" y="502943"/>
                  </a:lnTo>
                  <a:lnTo>
                    <a:pt x="895997" y="471645"/>
                  </a:lnTo>
                  <a:lnTo>
                    <a:pt x="929883" y="437784"/>
                  </a:lnTo>
                  <a:lnTo>
                    <a:pt x="955863" y="401870"/>
                  </a:lnTo>
                  <a:lnTo>
                    <a:pt x="973810" y="364417"/>
                  </a:lnTo>
                  <a:lnTo>
                    <a:pt x="983594" y="325936"/>
                  </a:lnTo>
                  <a:lnTo>
                    <a:pt x="985087" y="286940"/>
                  </a:lnTo>
                  <a:lnTo>
                    <a:pt x="978161" y="247940"/>
                  </a:lnTo>
                  <a:lnTo>
                    <a:pt x="962686" y="209450"/>
                  </a:lnTo>
                  <a:lnTo>
                    <a:pt x="938535" y="171981"/>
                  </a:lnTo>
                  <a:lnTo>
                    <a:pt x="913042" y="143190"/>
                  </a:lnTo>
                  <a:lnTo>
                    <a:pt x="883209" y="116769"/>
                  </a:lnTo>
                  <a:lnTo>
                    <a:pt x="849438" y="92805"/>
                  </a:lnTo>
                  <a:lnTo>
                    <a:pt x="812127" y="71385"/>
                  </a:lnTo>
                  <a:lnTo>
                    <a:pt x="771677" y="52596"/>
                  </a:lnTo>
                  <a:lnTo>
                    <a:pt x="728488" y="36526"/>
                  </a:lnTo>
                  <a:lnTo>
                    <a:pt x="682960" y="23261"/>
                  </a:lnTo>
                  <a:lnTo>
                    <a:pt x="635494" y="12889"/>
                  </a:lnTo>
                  <a:lnTo>
                    <a:pt x="586488" y="5496"/>
                  </a:lnTo>
                  <a:lnTo>
                    <a:pt x="536344" y="1171"/>
                  </a:lnTo>
                  <a:lnTo>
                    <a:pt x="485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39"/>
            <p:cNvSpPr/>
            <p:nvPr/>
          </p:nvSpPr>
          <p:spPr>
            <a:xfrm>
              <a:off x="603244" y="1791438"/>
              <a:ext cx="1040765" cy="755015"/>
            </a:xfrm>
            <a:custGeom>
              <a:avLst/>
              <a:gdLst/>
              <a:ahLst/>
              <a:cxnLst/>
              <a:rect l="l" t="t" r="r" b="b"/>
              <a:pathLst>
                <a:path w="1040764" h="755014">
                  <a:moveTo>
                    <a:pt x="1040770" y="754403"/>
                  </a:moveTo>
                  <a:lnTo>
                    <a:pt x="702442" y="570380"/>
                  </a:lnTo>
                  <a:lnTo>
                    <a:pt x="652611" y="582697"/>
                  </a:lnTo>
                  <a:lnTo>
                    <a:pt x="601917" y="591511"/>
                  </a:lnTo>
                  <a:lnTo>
                    <a:pt x="550759" y="596909"/>
                  </a:lnTo>
                  <a:lnTo>
                    <a:pt x="499539" y="598979"/>
                  </a:lnTo>
                  <a:lnTo>
                    <a:pt x="448656" y="597807"/>
                  </a:lnTo>
                  <a:lnTo>
                    <a:pt x="398511" y="593482"/>
                  </a:lnTo>
                  <a:lnTo>
                    <a:pt x="349504" y="586090"/>
                  </a:lnTo>
                  <a:lnTo>
                    <a:pt x="302035" y="575717"/>
                  </a:lnTo>
                  <a:lnTo>
                    <a:pt x="256504" y="562452"/>
                  </a:lnTo>
                  <a:lnTo>
                    <a:pt x="213311" y="546382"/>
                  </a:lnTo>
                  <a:lnTo>
                    <a:pt x="172858" y="527593"/>
                  </a:lnTo>
                  <a:lnTo>
                    <a:pt x="135543" y="506173"/>
                  </a:lnTo>
                  <a:lnTo>
                    <a:pt x="101768" y="482209"/>
                  </a:lnTo>
                  <a:lnTo>
                    <a:pt x="71932" y="455788"/>
                  </a:lnTo>
                  <a:lnTo>
                    <a:pt x="46436" y="426997"/>
                  </a:lnTo>
                  <a:lnTo>
                    <a:pt x="23576" y="392023"/>
                  </a:lnTo>
                  <a:lnTo>
                    <a:pt x="8364" y="356400"/>
                  </a:lnTo>
                  <a:lnTo>
                    <a:pt x="0" y="284699"/>
                  </a:lnTo>
                  <a:lnTo>
                    <a:pt x="6405" y="249370"/>
                  </a:lnTo>
                  <a:lnTo>
                    <a:pt x="39283" y="181624"/>
                  </a:lnTo>
                  <a:lnTo>
                    <a:pt x="65315" y="149954"/>
                  </a:lnTo>
                  <a:lnTo>
                    <a:pt x="97446" y="120252"/>
                  </a:lnTo>
                  <a:lnTo>
                    <a:pt x="135455" y="92892"/>
                  </a:lnTo>
                  <a:lnTo>
                    <a:pt x="179122" y="68247"/>
                  </a:lnTo>
                  <a:lnTo>
                    <a:pt x="228224" y="46691"/>
                  </a:lnTo>
                  <a:lnTo>
                    <a:pt x="282542" y="28598"/>
                  </a:lnTo>
                  <a:lnTo>
                    <a:pt x="332379" y="16282"/>
                  </a:lnTo>
                  <a:lnTo>
                    <a:pt x="383078" y="7468"/>
                  </a:lnTo>
                  <a:lnTo>
                    <a:pt x="434239" y="2069"/>
                  </a:lnTo>
                  <a:lnTo>
                    <a:pt x="485461" y="0"/>
                  </a:lnTo>
                  <a:lnTo>
                    <a:pt x="536344" y="1171"/>
                  </a:lnTo>
                  <a:lnTo>
                    <a:pt x="586488" y="5496"/>
                  </a:lnTo>
                  <a:lnTo>
                    <a:pt x="635494" y="12889"/>
                  </a:lnTo>
                  <a:lnTo>
                    <a:pt x="682960" y="23261"/>
                  </a:lnTo>
                  <a:lnTo>
                    <a:pt x="728488" y="36526"/>
                  </a:lnTo>
                  <a:lnTo>
                    <a:pt x="771677" y="52596"/>
                  </a:lnTo>
                  <a:lnTo>
                    <a:pt x="812127" y="71385"/>
                  </a:lnTo>
                  <a:lnTo>
                    <a:pt x="849438" y="92805"/>
                  </a:lnTo>
                  <a:lnTo>
                    <a:pt x="883209" y="116769"/>
                  </a:lnTo>
                  <a:lnTo>
                    <a:pt x="913042" y="143190"/>
                  </a:lnTo>
                  <a:lnTo>
                    <a:pt x="938535" y="171981"/>
                  </a:lnTo>
                  <a:lnTo>
                    <a:pt x="962686" y="209450"/>
                  </a:lnTo>
                  <a:lnTo>
                    <a:pt x="978161" y="247940"/>
                  </a:lnTo>
                  <a:lnTo>
                    <a:pt x="985087" y="286940"/>
                  </a:lnTo>
                  <a:lnTo>
                    <a:pt x="983594" y="325936"/>
                  </a:lnTo>
                  <a:lnTo>
                    <a:pt x="973810" y="364417"/>
                  </a:lnTo>
                  <a:lnTo>
                    <a:pt x="955863" y="401870"/>
                  </a:lnTo>
                  <a:lnTo>
                    <a:pt x="929883" y="437784"/>
                  </a:lnTo>
                  <a:lnTo>
                    <a:pt x="895997" y="471645"/>
                  </a:lnTo>
                  <a:lnTo>
                    <a:pt x="854334" y="502943"/>
                  </a:lnTo>
                  <a:lnTo>
                    <a:pt x="1040770" y="754403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2563" y="1865350"/>
              <a:ext cx="240817" cy="249961"/>
            </a:xfrm>
            <a:prstGeom prst="rect">
              <a:avLst/>
            </a:prstGeom>
          </p:spPr>
        </p:pic>
        <p:pic>
          <p:nvPicPr>
            <p:cNvPr id="113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5045" y="1884997"/>
              <a:ext cx="160401" cy="169544"/>
            </a:xfrm>
            <a:prstGeom prst="rect">
              <a:avLst/>
            </a:prstGeom>
          </p:spPr>
        </p:pic>
        <p:pic>
          <p:nvPicPr>
            <p:cNvPr id="114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8491" y="1856206"/>
              <a:ext cx="240817" cy="249961"/>
            </a:xfrm>
            <a:prstGeom prst="rect">
              <a:avLst/>
            </a:prstGeom>
          </p:spPr>
        </p:pic>
        <p:sp>
          <p:nvSpPr>
            <p:cNvPr id="115" name="object 43"/>
            <p:cNvSpPr/>
            <p:nvPr/>
          </p:nvSpPr>
          <p:spPr>
            <a:xfrm>
              <a:off x="935735" y="1880615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30" h="160019">
                  <a:moveTo>
                    <a:pt x="75437" y="0"/>
                  </a:moveTo>
                  <a:lnTo>
                    <a:pt x="46071" y="6286"/>
                  </a:lnTo>
                  <a:lnTo>
                    <a:pt x="22093" y="23431"/>
                  </a:lnTo>
                  <a:lnTo>
                    <a:pt x="5927" y="48863"/>
                  </a:lnTo>
                  <a:lnTo>
                    <a:pt x="0" y="80010"/>
                  </a:lnTo>
                  <a:lnTo>
                    <a:pt x="5927" y="111156"/>
                  </a:lnTo>
                  <a:lnTo>
                    <a:pt x="22093" y="136588"/>
                  </a:lnTo>
                  <a:lnTo>
                    <a:pt x="46071" y="153733"/>
                  </a:lnTo>
                  <a:lnTo>
                    <a:pt x="75437" y="160020"/>
                  </a:lnTo>
                  <a:lnTo>
                    <a:pt x="104804" y="153733"/>
                  </a:lnTo>
                  <a:lnTo>
                    <a:pt x="128782" y="136588"/>
                  </a:lnTo>
                  <a:lnTo>
                    <a:pt x="144948" y="111156"/>
                  </a:lnTo>
                  <a:lnTo>
                    <a:pt x="150875" y="80010"/>
                  </a:lnTo>
                  <a:lnTo>
                    <a:pt x="144948" y="48863"/>
                  </a:lnTo>
                  <a:lnTo>
                    <a:pt x="128782" y="23431"/>
                  </a:lnTo>
                  <a:lnTo>
                    <a:pt x="104804" y="6286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44"/>
            <p:cNvSpPr/>
            <p:nvPr/>
          </p:nvSpPr>
          <p:spPr>
            <a:xfrm>
              <a:off x="935735" y="1880615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30" h="160019">
                  <a:moveTo>
                    <a:pt x="0" y="80010"/>
                  </a:moveTo>
                  <a:lnTo>
                    <a:pt x="5927" y="48863"/>
                  </a:lnTo>
                  <a:lnTo>
                    <a:pt x="22093" y="23431"/>
                  </a:lnTo>
                  <a:lnTo>
                    <a:pt x="46071" y="6286"/>
                  </a:lnTo>
                  <a:lnTo>
                    <a:pt x="75437" y="0"/>
                  </a:lnTo>
                  <a:lnTo>
                    <a:pt x="104804" y="6286"/>
                  </a:lnTo>
                  <a:lnTo>
                    <a:pt x="128782" y="23431"/>
                  </a:lnTo>
                  <a:lnTo>
                    <a:pt x="144948" y="48863"/>
                  </a:lnTo>
                  <a:lnTo>
                    <a:pt x="150875" y="80010"/>
                  </a:lnTo>
                  <a:lnTo>
                    <a:pt x="144948" y="111156"/>
                  </a:lnTo>
                  <a:lnTo>
                    <a:pt x="128782" y="136588"/>
                  </a:lnTo>
                  <a:lnTo>
                    <a:pt x="104804" y="153733"/>
                  </a:lnTo>
                  <a:lnTo>
                    <a:pt x="75437" y="160020"/>
                  </a:lnTo>
                  <a:lnTo>
                    <a:pt x="46071" y="153733"/>
                  </a:lnTo>
                  <a:lnTo>
                    <a:pt x="22093" y="136588"/>
                  </a:lnTo>
                  <a:lnTo>
                    <a:pt x="5927" y="111156"/>
                  </a:lnTo>
                  <a:lnTo>
                    <a:pt x="0" y="8001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0704" y="1865350"/>
              <a:ext cx="240817" cy="249961"/>
            </a:xfrm>
            <a:prstGeom prst="rect">
              <a:avLst/>
            </a:prstGeom>
          </p:spPr>
        </p:pic>
        <p:sp>
          <p:nvSpPr>
            <p:cNvPr id="118" name="object 46"/>
            <p:cNvSpPr/>
            <p:nvPr/>
          </p:nvSpPr>
          <p:spPr>
            <a:xfrm>
              <a:off x="1107947" y="1889759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30" h="160019">
                  <a:moveTo>
                    <a:pt x="75438" y="0"/>
                  </a:moveTo>
                  <a:lnTo>
                    <a:pt x="46071" y="6286"/>
                  </a:lnTo>
                  <a:lnTo>
                    <a:pt x="22093" y="23431"/>
                  </a:lnTo>
                  <a:lnTo>
                    <a:pt x="5927" y="48863"/>
                  </a:lnTo>
                  <a:lnTo>
                    <a:pt x="0" y="80009"/>
                  </a:lnTo>
                  <a:lnTo>
                    <a:pt x="5927" y="111156"/>
                  </a:lnTo>
                  <a:lnTo>
                    <a:pt x="22093" y="136588"/>
                  </a:lnTo>
                  <a:lnTo>
                    <a:pt x="46071" y="153733"/>
                  </a:lnTo>
                  <a:lnTo>
                    <a:pt x="75438" y="160019"/>
                  </a:lnTo>
                  <a:lnTo>
                    <a:pt x="104804" y="153733"/>
                  </a:lnTo>
                  <a:lnTo>
                    <a:pt x="128782" y="136588"/>
                  </a:lnTo>
                  <a:lnTo>
                    <a:pt x="144948" y="111156"/>
                  </a:lnTo>
                  <a:lnTo>
                    <a:pt x="150876" y="80009"/>
                  </a:lnTo>
                  <a:lnTo>
                    <a:pt x="144948" y="48863"/>
                  </a:lnTo>
                  <a:lnTo>
                    <a:pt x="128782" y="23431"/>
                  </a:lnTo>
                  <a:lnTo>
                    <a:pt x="104804" y="6286"/>
                  </a:lnTo>
                  <a:lnTo>
                    <a:pt x="7543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47"/>
            <p:cNvSpPr/>
            <p:nvPr/>
          </p:nvSpPr>
          <p:spPr>
            <a:xfrm>
              <a:off x="1107947" y="1889759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30" h="160019">
                  <a:moveTo>
                    <a:pt x="0" y="80009"/>
                  </a:moveTo>
                  <a:lnTo>
                    <a:pt x="5927" y="48863"/>
                  </a:lnTo>
                  <a:lnTo>
                    <a:pt x="22093" y="23431"/>
                  </a:lnTo>
                  <a:lnTo>
                    <a:pt x="46071" y="6286"/>
                  </a:lnTo>
                  <a:lnTo>
                    <a:pt x="75438" y="0"/>
                  </a:lnTo>
                  <a:lnTo>
                    <a:pt x="104804" y="6286"/>
                  </a:lnTo>
                  <a:lnTo>
                    <a:pt x="128782" y="23431"/>
                  </a:lnTo>
                  <a:lnTo>
                    <a:pt x="144948" y="48863"/>
                  </a:lnTo>
                  <a:lnTo>
                    <a:pt x="150876" y="80009"/>
                  </a:lnTo>
                  <a:lnTo>
                    <a:pt x="144948" y="111156"/>
                  </a:lnTo>
                  <a:lnTo>
                    <a:pt x="128782" y="136588"/>
                  </a:lnTo>
                  <a:lnTo>
                    <a:pt x="104804" y="153733"/>
                  </a:lnTo>
                  <a:lnTo>
                    <a:pt x="75438" y="160019"/>
                  </a:lnTo>
                  <a:lnTo>
                    <a:pt x="46071" y="153733"/>
                  </a:lnTo>
                  <a:lnTo>
                    <a:pt x="22093" y="136588"/>
                  </a:lnTo>
                  <a:lnTo>
                    <a:pt x="5927" y="111156"/>
                  </a:lnTo>
                  <a:lnTo>
                    <a:pt x="0" y="8000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14627" y="1953767"/>
              <a:ext cx="239318" cy="251460"/>
            </a:xfrm>
            <a:prstGeom prst="rect">
              <a:avLst/>
            </a:prstGeom>
          </p:spPr>
        </p:pic>
        <p:sp>
          <p:nvSpPr>
            <p:cNvPr id="121" name="object 49"/>
            <p:cNvSpPr/>
            <p:nvPr/>
          </p:nvSpPr>
          <p:spPr>
            <a:xfrm>
              <a:off x="1261872" y="1978151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59" h="161925">
                  <a:moveTo>
                    <a:pt x="74675" y="0"/>
                  </a:moveTo>
                  <a:lnTo>
                    <a:pt x="45594" y="6351"/>
                  </a:lnTo>
                  <a:lnTo>
                    <a:pt x="21859" y="23669"/>
                  </a:lnTo>
                  <a:lnTo>
                    <a:pt x="5863" y="49345"/>
                  </a:lnTo>
                  <a:lnTo>
                    <a:pt x="0" y="80772"/>
                  </a:lnTo>
                  <a:lnTo>
                    <a:pt x="5863" y="112198"/>
                  </a:lnTo>
                  <a:lnTo>
                    <a:pt x="21859" y="137874"/>
                  </a:lnTo>
                  <a:lnTo>
                    <a:pt x="45594" y="155192"/>
                  </a:lnTo>
                  <a:lnTo>
                    <a:pt x="74675" y="161544"/>
                  </a:lnTo>
                  <a:lnTo>
                    <a:pt x="103757" y="155192"/>
                  </a:lnTo>
                  <a:lnTo>
                    <a:pt x="127492" y="137874"/>
                  </a:lnTo>
                  <a:lnTo>
                    <a:pt x="143488" y="112198"/>
                  </a:lnTo>
                  <a:lnTo>
                    <a:pt x="149352" y="80772"/>
                  </a:lnTo>
                  <a:lnTo>
                    <a:pt x="143488" y="49345"/>
                  </a:lnTo>
                  <a:lnTo>
                    <a:pt x="127492" y="23669"/>
                  </a:lnTo>
                  <a:lnTo>
                    <a:pt x="103757" y="6351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50"/>
            <p:cNvSpPr/>
            <p:nvPr/>
          </p:nvSpPr>
          <p:spPr>
            <a:xfrm>
              <a:off x="1261872" y="1978151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59" h="161925">
                  <a:moveTo>
                    <a:pt x="0" y="80772"/>
                  </a:moveTo>
                  <a:lnTo>
                    <a:pt x="5863" y="49345"/>
                  </a:lnTo>
                  <a:lnTo>
                    <a:pt x="21859" y="23669"/>
                  </a:lnTo>
                  <a:lnTo>
                    <a:pt x="45594" y="6351"/>
                  </a:lnTo>
                  <a:lnTo>
                    <a:pt x="74675" y="0"/>
                  </a:lnTo>
                  <a:lnTo>
                    <a:pt x="103757" y="6351"/>
                  </a:lnTo>
                  <a:lnTo>
                    <a:pt x="127492" y="23669"/>
                  </a:lnTo>
                  <a:lnTo>
                    <a:pt x="143488" y="49345"/>
                  </a:lnTo>
                  <a:lnTo>
                    <a:pt x="149352" y="80772"/>
                  </a:lnTo>
                  <a:lnTo>
                    <a:pt x="143488" y="112198"/>
                  </a:lnTo>
                  <a:lnTo>
                    <a:pt x="127492" y="137874"/>
                  </a:lnTo>
                  <a:lnTo>
                    <a:pt x="103757" y="155192"/>
                  </a:lnTo>
                  <a:lnTo>
                    <a:pt x="74675" y="161544"/>
                  </a:lnTo>
                  <a:lnTo>
                    <a:pt x="45594" y="155192"/>
                  </a:lnTo>
                  <a:lnTo>
                    <a:pt x="21859" y="137874"/>
                  </a:lnTo>
                  <a:lnTo>
                    <a:pt x="5863" y="112198"/>
                  </a:lnTo>
                  <a:lnTo>
                    <a:pt x="0" y="8077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1895" y="2066543"/>
              <a:ext cx="239318" cy="251460"/>
            </a:xfrm>
            <a:prstGeom prst="rect">
              <a:avLst/>
            </a:prstGeom>
          </p:spPr>
        </p:pic>
        <p:pic>
          <p:nvPicPr>
            <p:cNvPr id="124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4377" y="2086165"/>
              <a:ext cx="158876" cy="171069"/>
            </a:xfrm>
            <a:prstGeom prst="rect">
              <a:avLst/>
            </a:prstGeom>
          </p:spPr>
        </p:pic>
        <p:pic>
          <p:nvPicPr>
            <p:cNvPr id="125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7635" y="2049754"/>
              <a:ext cx="239318" cy="249961"/>
            </a:xfrm>
            <a:prstGeom prst="rect">
              <a:avLst/>
            </a:prstGeom>
          </p:spPr>
        </p:pic>
        <p:sp>
          <p:nvSpPr>
            <p:cNvPr id="126" name="object 54"/>
            <p:cNvSpPr/>
            <p:nvPr/>
          </p:nvSpPr>
          <p:spPr>
            <a:xfrm>
              <a:off x="944879" y="2074163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59" h="160019">
                  <a:moveTo>
                    <a:pt x="74675" y="0"/>
                  </a:moveTo>
                  <a:lnTo>
                    <a:pt x="45611" y="6286"/>
                  </a:lnTo>
                  <a:lnTo>
                    <a:pt x="21874" y="23431"/>
                  </a:lnTo>
                  <a:lnTo>
                    <a:pt x="5869" y="48863"/>
                  </a:lnTo>
                  <a:lnTo>
                    <a:pt x="0" y="80010"/>
                  </a:lnTo>
                  <a:lnTo>
                    <a:pt x="5869" y="111156"/>
                  </a:lnTo>
                  <a:lnTo>
                    <a:pt x="21874" y="136588"/>
                  </a:lnTo>
                  <a:lnTo>
                    <a:pt x="45611" y="153733"/>
                  </a:lnTo>
                  <a:lnTo>
                    <a:pt x="74675" y="160019"/>
                  </a:lnTo>
                  <a:lnTo>
                    <a:pt x="103740" y="153733"/>
                  </a:lnTo>
                  <a:lnTo>
                    <a:pt x="127477" y="136588"/>
                  </a:lnTo>
                  <a:lnTo>
                    <a:pt x="143482" y="111156"/>
                  </a:lnTo>
                  <a:lnTo>
                    <a:pt x="149351" y="80010"/>
                  </a:lnTo>
                  <a:lnTo>
                    <a:pt x="143482" y="48863"/>
                  </a:lnTo>
                  <a:lnTo>
                    <a:pt x="127477" y="23431"/>
                  </a:lnTo>
                  <a:lnTo>
                    <a:pt x="103740" y="628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55"/>
            <p:cNvSpPr/>
            <p:nvPr/>
          </p:nvSpPr>
          <p:spPr>
            <a:xfrm>
              <a:off x="944879" y="2074163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59" h="160019">
                  <a:moveTo>
                    <a:pt x="0" y="80010"/>
                  </a:moveTo>
                  <a:lnTo>
                    <a:pt x="5869" y="48863"/>
                  </a:lnTo>
                  <a:lnTo>
                    <a:pt x="21874" y="23431"/>
                  </a:lnTo>
                  <a:lnTo>
                    <a:pt x="45611" y="6286"/>
                  </a:lnTo>
                  <a:lnTo>
                    <a:pt x="74675" y="0"/>
                  </a:lnTo>
                  <a:lnTo>
                    <a:pt x="103740" y="6286"/>
                  </a:lnTo>
                  <a:lnTo>
                    <a:pt x="127477" y="23431"/>
                  </a:lnTo>
                  <a:lnTo>
                    <a:pt x="143482" y="48863"/>
                  </a:lnTo>
                  <a:lnTo>
                    <a:pt x="149351" y="80010"/>
                  </a:lnTo>
                  <a:lnTo>
                    <a:pt x="143482" y="111156"/>
                  </a:lnTo>
                  <a:lnTo>
                    <a:pt x="127477" y="136588"/>
                  </a:lnTo>
                  <a:lnTo>
                    <a:pt x="103740" y="153733"/>
                  </a:lnTo>
                  <a:lnTo>
                    <a:pt x="74675" y="160019"/>
                  </a:lnTo>
                  <a:lnTo>
                    <a:pt x="45611" y="153733"/>
                  </a:lnTo>
                  <a:lnTo>
                    <a:pt x="21874" y="136588"/>
                  </a:lnTo>
                  <a:lnTo>
                    <a:pt x="5869" y="111156"/>
                  </a:lnTo>
                  <a:lnTo>
                    <a:pt x="0" y="8001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78991" y="2049754"/>
              <a:ext cx="239318" cy="249961"/>
            </a:xfrm>
            <a:prstGeom prst="rect">
              <a:avLst/>
            </a:prstGeom>
          </p:spPr>
        </p:pic>
        <p:sp>
          <p:nvSpPr>
            <p:cNvPr id="129" name="object 57"/>
            <p:cNvSpPr/>
            <p:nvPr/>
          </p:nvSpPr>
          <p:spPr>
            <a:xfrm>
              <a:off x="1126236" y="2074163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59" h="160019">
                  <a:moveTo>
                    <a:pt x="74675" y="0"/>
                  </a:moveTo>
                  <a:lnTo>
                    <a:pt x="45611" y="6286"/>
                  </a:lnTo>
                  <a:lnTo>
                    <a:pt x="21874" y="23431"/>
                  </a:lnTo>
                  <a:lnTo>
                    <a:pt x="5869" y="48863"/>
                  </a:lnTo>
                  <a:lnTo>
                    <a:pt x="0" y="80010"/>
                  </a:lnTo>
                  <a:lnTo>
                    <a:pt x="5869" y="111156"/>
                  </a:lnTo>
                  <a:lnTo>
                    <a:pt x="21874" y="136588"/>
                  </a:lnTo>
                  <a:lnTo>
                    <a:pt x="45611" y="153733"/>
                  </a:lnTo>
                  <a:lnTo>
                    <a:pt x="74675" y="160019"/>
                  </a:lnTo>
                  <a:lnTo>
                    <a:pt x="103740" y="153733"/>
                  </a:lnTo>
                  <a:lnTo>
                    <a:pt x="127477" y="136588"/>
                  </a:lnTo>
                  <a:lnTo>
                    <a:pt x="143482" y="111156"/>
                  </a:lnTo>
                  <a:lnTo>
                    <a:pt x="149351" y="80010"/>
                  </a:lnTo>
                  <a:lnTo>
                    <a:pt x="143482" y="48863"/>
                  </a:lnTo>
                  <a:lnTo>
                    <a:pt x="127477" y="23431"/>
                  </a:lnTo>
                  <a:lnTo>
                    <a:pt x="103740" y="628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58"/>
            <p:cNvSpPr/>
            <p:nvPr/>
          </p:nvSpPr>
          <p:spPr>
            <a:xfrm>
              <a:off x="1126236" y="2074163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59" h="160019">
                  <a:moveTo>
                    <a:pt x="0" y="80010"/>
                  </a:moveTo>
                  <a:lnTo>
                    <a:pt x="5869" y="48863"/>
                  </a:lnTo>
                  <a:lnTo>
                    <a:pt x="21874" y="23431"/>
                  </a:lnTo>
                  <a:lnTo>
                    <a:pt x="45611" y="6286"/>
                  </a:lnTo>
                  <a:lnTo>
                    <a:pt x="74675" y="0"/>
                  </a:lnTo>
                  <a:lnTo>
                    <a:pt x="103740" y="6286"/>
                  </a:lnTo>
                  <a:lnTo>
                    <a:pt x="127477" y="23431"/>
                  </a:lnTo>
                  <a:lnTo>
                    <a:pt x="143482" y="48863"/>
                  </a:lnTo>
                  <a:lnTo>
                    <a:pt x="149351" y="80010"/>
                  </a:lnTo>
                  <a:lnTo>
                    <a:pt x="143482" y="111156"/>
                  </a:lnTo>
                  <a:lnTo>
                    <a:pt x="127477" y="136588"/>
                  </a:lnTo>
                  <a:lnTo>
                    <a:pt x="103740" y="153733"/>
                  </a:lnTo>
                  <a:lnTo>
                    <a:pt x="74675" y="160019"/>
                  </a:lnTo>
                  <a:lnTo>
                    <a:pt x="45611" y="153733"/>
                  </a:lnTo>
                  <a:lnTo>
                    <a:pt x="21874" y="136588"/>
                  </a:lnTo>
                  <a:lnTo>
                    <a:pt x="5869" y="111156"/>
                  </a:lnTo>
                  <a:lnTo>
                    <a:pt x="0" y="8001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59"/>
          <p:cNvSpPr txBox="1"/>
          <p:nvPr/>
        </p:nvSpPr>
        <p:spPr>
          <a:xfrm>
            <a:off x="5065356" y="3156736"/>
            <a:ext cx="1050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Tissus</a:t>
            </a:r>
            <a:r>
              <a:rPr sz="1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lents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2" name="object 60"/>
          <p:cNvSpPr txBox="1"/>
          <p:nvPr/>
        </p:nvSpPr>
        <p:spPr>
          <a:xfrm>
            <a:off x="2400820" y="885087"/>
            <a:ext cx="7152640" cy="96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vitesse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charge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azote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n’est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pas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même</a:t>
            </a:r>
            <a:r>
              <a:rPr sz="1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selon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tissus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notre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corps</a:t>
            </a:r>
            <a:endParaRPr sz="1600" dirty="0">
              <a:latin typeface="Calibri"/>
              <a:cs typeface="Calibri"/>
            </a:endParaRPr>
          </a:p>
          <a:p>
            <a:pPr marR="501650" algn="ctr">
              <a:lnSpc>
                <a:spcPct val="100000"/>
              </a:lnSpc>
              <a:spcBef>
                <a:spcPts val="139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Tissus</a:t>
            </a:r>
            <a:r>
              <a:rPr sz="1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rapides</a:t>
            </a:r>
            <a:endParaRPr sz="1400" dirty="0">
              <a:latin typeface="Arial"/>
              <a:cs typeface="Arial"/>
            </a:endParaRPr>
          </a:p>
          <a:p>
            <a:pPr marR="6229985" algn="ctr">
              <a:lnSpc>
                <a:spcPct val="100000"/>
              </a:lnSpc>
              <a:spcBef>
                <a:spcPts val="455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Azote</a:t>
            </a:r>
            <a:r>
              <a:rPr sz="1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3" name="object 61"/>
          <p:cNvSpPr txBox="1"/>
          <p:nvPr/>
        </p:nvSpPr>
        <p:spPr>
          <a:xfrm>
            <a:off x="2419108" y="1819933"/>
            <a:ext cx="876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l’air</a:t>
            </a:r>
            <a:r>
              <a:rPr sz="1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inspiré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0" name="object 68"/>
          <p:cNvSpPr txBox="1"/>
          <p:nvPr/>
        </p:nvSpPr>
        <p:spPr>
          <a:xfrm>
            <a:off x="2773591" y="4177536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2" name="object 75"/>
          <p:cNvSpPr txBox="1"/>
          <p:nvPr/>
        </p:nvSpPr>
        <p:spPr>
          <a:xfrm>
            <a:off x="1912835" y="3145813"/>
            <a:ext cx="1129030" cy="65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755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1Q</a:t>
            </a:r>
            <a:endParaRPr sz="1600">
              <a:latin typeface="Calibri"/>
              <a:cs typeface="Calibri"/>
            </a:endParaRPr>
          </a:p>
          <a:p>
            <a:pPr marR="205740" algn="ctr">
              <a:lnSpc>
                <a:spcPts val="1515"/>
              </a:lnSpc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Azote</a:t>
            </a:r>
            <a:r>
              <a:rPr sz="1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endParaRPr sz="1400">
              <a:latin typeface="Arial"/>
              <a:cs typeface="Arial"/>
            </a:endParaRPr>
          </a:p>
          <a:p>
            <a:pPr marR="206375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Arial"/>
                <a:cs typeface="Arial"/>
              </a:rPr>
              <a:t>corps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3" name="object 76"/>
          <p:cNvGrpSpPr/>
          <p:nvPr/>
        </p:nvGrpSpPr>
        <p:grpSpPr>
          <a:xfrm>
            <a:off x="1356773" y="269827"/>
            <a:ext cx="714375" cy="864235"/>
            <a:chOff x="79628" y="79247"/>
            <a:chExt cx="714375" cy="864235"/>
          </a:xfrm>
        </p:grpSpPr>
        <p:pic>
          <p:nvPicPr>
            <p:cNvPr id="144" name="object 7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6115" y="79247"/>
              <a:ext cx="627888" cy="821436"/>
            </a:xfrm>
            <a:prstGeom prst="rect">
              <a:avLst/>
            </a:prstGeom>
          </p:spPr>
        </p:pic>
        <p:sp>
          <p:nvSpPr>
            <p:cNvPr id="145" name="object 78"/>
            <p:cNvSpPr/>
            <p:nvPr/>
          </p:nvSpPr>
          <p:spPr>
            <a:xfrm>
              <a:off x="108203" y="766571"/>
              <a:ext cx="402590" cy="147955"/>
            </a:xfrm>
            <a:custGeom>
              <a:avLst/>
              <a:gdLst/>
              <a:ahLst/>
              <a:cxnLst/>
              <a:rect l="l" t="t" r="r" b="b"/>
              <a:pathLst>
                <a:path w="402590" h="147955">
                  <a:moveTo>
                    <a:pt x="0" y="73913"/>
                  </a:moveTo>
                  <a:lnTo>
                    <a:pt x="38814" y="30284"/>
                  </a:lnTo>
                  <a:lnTo>
                    <a:pt x="82361" y="14276"/>
                  </a:lnTo>
                  <a:lnTo>
                    <a:pt x="137584" y="3773"/>
                  </a:lnTo>
                  <a:lnTo>
                    <a:pt x="201168" y="0"/>
                  </a:lnTo>
                  <a:lnTo>
                    <a:pt x="264751" y="3773"/>
                  </a:lnTo>
                  <a:lnTo>
                    <a:pt x="319974" y="14276"/>
                  </a:lnTo>
                  <a:lnTo>
                    <a:pt x="363521" y="30284"/>
                  </a:lnTo>
                  <a:lnTo>
                    <a:pt x="392080" y="50572"/>
                  </a:lnTo>
                  <a:lnTo>
                    <a:pt x="402336" y="73913"/>
                  </a:lnTo>
                  <a:lnTo>
                    <a:pt x="392080" y="97255"/>
                  </a:lnTo>
                  <a:lnTo>
                    <a:pt x="363521" y="117543"/>
                  </a:lnTo>
                  <a:lnTo>
                    <a:pt x="319974" y="133551"/>
                  </a:lnTo>
                  <a:lnTo>
                    <a:pt x="264751" y="144054"/>
                  </a:lnTo>
                  <a:lnTo>
                    <a:pt x="201168" y="147827"/>
                  </a:lnTo>
                  <a:lnTo>
                    <a:pt x="137584" y="144054"/>
                  </a:lnTo>
                  <a:lnTo>
                    <a:pt x="82361" y="133551"/>
                  </a:lnTo>
                  <a:lnTo>
                    <a:pt x="38814" y="117543"/>
                  </a:lnTo>
                  <a:lnTo>
                    <a:pt x="10255" y="97255"/>
                  </a:lnTo>
                  <a:lnTo>
                    <a:pt x="0" y="73913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ZoneTexte 145"/>
          <p:cNvSpPr txBox="1"/>
          <p:nvPr/>
        </p:nvSpPr>
        <p:spPr>
          <a:xfrm>
            <a:off x="2224627" y="359372"/>
            <a:ext cx="820748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 la descente et au fond, notre corps se charge en l’azote !</a:t>
            </a:r>
            <a:endParaRPr lang="fr-FR" sz="2000" dirty="0"/>
          </a:p>
        </p:txBody>
      </p:sp>
      <p:sp>
        <p:nvSpPr>
          <p:cNvPr id="148" name="object 100"/>
          <p:cNvSpPr txBox="1"/>
          <p:nvPr/>
        </p:nvSpPr>
        <p:spPr>
          <a:xfrm>
            <a:off x="2087827" y="4174697"/>
            <a:ext cx="1199515" cy="3821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sz="24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2400" b="1" spc="-25" dirty="0" smtClean="0">
                <a:solidFill>
                  <a:schemeClr val="tx1"/>
                </a:solidFill>
                <a:latin typeface="Calibri"/>
                <a:cs typeface="Calibri"/>
              </a:rPr>
              <a:t>b</a:t>
            </a:r>
            <a:r>
              <a:rPr lang="fr-FR" sz="2400" b="1" spc="-25" dirty="0" smtClean="0">
                <a:latin typeface="Calibri"/>
                <a:cs typeface="Calibri"/>
              </a:rPr>
              <a:t>  60m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9" name="Espace réservé du pied de page 1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06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11</a:t>
            </a:fld>
            <a:endParaRPr lang="fr-FR"/>
          </a:p>
        </p:txBody>
      </p:sp>
      <p:grpSp>
        <p:nvGrpSpPr>
          <p:cNvPr id="5" name="object 3"/>
          <p:cNvGrpSpPr/>
          <p:nvPr/>
        </p:nvGrpSpPr>
        <p:grpSpPr>
          <a:xfrm>
            <a:off x="3264242" y="1709864"/>
            <a:ext cx="6534784" cy="2987040"/>
            <a:chOff x="1355089" y="1220977"/>
            <a:chExt cx="6534784" cy="2987040"/>
          </a:xfrm>
        </p:grpSpPr>
        <p:sp>
          <p:nvSpPr>
            <p:cNvPr id="6" name="object 4"/>
            <p:cNvSpPr/>
            <p:nvPr/>
          </p:nvSpPr>
          <p:spPr>
            <a:xfrm>
              <a:off x="1585721" y="2079497"/>
              <a:ext cx="6291580" cy="2115820"/>
            </a:xfrm>
            <a:custGeom>
              <a:avLst/>
              <a:gdLst/>
              <a:ahLst/>
              <a:cxnLst/>
              <a:rect l="l" t="t" r="r" b="b"/>
              <a:pathLst>
                <a:path w="6291580" h="2115820">
                  <a:moveTo>
                    <a:pt x="0" y="1443482"/>
                  </a:moveTo>
                  <a:lnTo>
                    <a:pt x="6853" y="1401027"/>
                  </a:lnTo>
                  <a:lnTo>
                    <a:pt x="25936" y="1364144"/>
                  </a:lnTo>
                  <a:lnTo>
                    <a:pt x="55028" y="1335052"/>
                  </a:lnTo>
                  <a:lnTo>
                    <a:pt x="91911" y="1315969"/>
                  </a:lnTo>
                  <a:lnTo>
                    <a:pt x="134365" y="1309115"/>
                  </a:lnTo>
                  <a:lnTo>
                    <a:pt x="6142989" y="1309115"/>
                  </a:lnTo>
                  <a:lnTo>
                    <a:pt x="6185444" y="1315969"/>
                  </a:lnTo>
                  <a:lnTo>
                    <a:pt x="6222327" y="1335052"/>
                  </a:lnTo>
                  <a:lnTo>
                    <a:pt x="6251419" y="1364144"/>
                  </a:lnTo>
                  <a:lnTo>
                    <a:pt x="6270502" y="1401027"/>
                  </a:lnTo>
                  <a:lnTo>
                    <a:pt x="6277356" y="1443482"/>
                  </a:lnTo>
                  <a:lnTo>
                    <a:pt x="6277356" y="1980945"/>
                  </a:lnTo>
                  <a:lnTo>
                    <a:pt x="6270502" y="2023415"/>
                  </a:lnTo>
                  <a:lnTo>
                    <a:pt x="6251419" y="2060299"/>
                  </a:lnTo>
                  <a:lnTo>
                    <a:pt x="6222327" y="2089386"/>
                  </a:lnTo>
                  <a:lnTo>
                    <a:pt x="6185444" y="2108461"/>
                  </a:lnTo>
                  <a:lnTo>
                    <a:pt x="6142989" y="2115312"/>
                  </a:lnTo>
                  <a:lnTo>
                    <a:pt x="134365" y="2115312"/>
                  </a:lnTo>
                  <a:lnTo>
                    <a:pt x="91911" y="2108461"/>
                  </a:lnTo>
                  <a:lnTo>
                    <a:pt x="55028" y="2089386"/>
                  </a:lnTo>
                  <a:lnTo>
                    <a:pt x="25936" y="2060299"/>
                  </a:lnTo>
                  <a:lnTo>
                    <a:pt x="6853" y="2023415"/>
                  </a:lnTo>
                  <a:lnTo>
                    <a:pt x="0" y="1980945"/>
                  </a:lnTo>
                  <a:lnTo>
                    <a:pt x="0" y="1443482"/>
                  </a:lnTo>
                  <a:close/>
                </a:path>
                <a:path w="6291580" h="2115820">
                  <a:moveTo>
                    <a:pt x="15240" y="199389"/>
                  </a:moveTo>
                  <a:lnTo>
                    <a:pt x="20506" y="153675"/>
                  </a:lnTo>
                  <a:lnTo>
                    <a:pt x="35508" y="111708"/>
                  </a:lnTo>
                  <a:lnTo>
                    <a:pt x="59047" y="74686"/>
                  </a:lnTo>
                  <a:lnTo>
                    <a:pt x="89926" y="43807"/>
                  </a:lnTo>
                  <a:lnTo>
                    <a:pt x="126948" y="20268"/>
                  </a:lnTo>
                  <a:lnTo>
                    <a:pt x="168915" y="5266"/>
                  </a:lnTo>
                  <a:lnTo>
                    <a:pt x="214629" y="0"/>
                  </a:lnTo>
                  <a:lnTo>
                    <a:pt x="6091682" y="0"/>
                  </a:lnTo>
                  <a:lnTo>
                    <a:pt x="6137396" y="5266"/>
                  </a:lnTo>
                  <a:lnTo>
                    <a:pt x="6179363" y="20268"/>
                  </a:lnTo>
                  <a:lnTo>
                    <a:pt x="6216385" y="43807"/>
                  </a:lnTo>
                  <a:lnTo>
                    <a:pt x="6247264" y="74686"/>
                  </a:lnTo>
                  <a:lnTo>
                    <a:pt x="6270803" y="111708"/>
                  </a:lnTo>
                  <a:lnTo>
                    <a:pt x="6285805" y="153675"/>
                  </a:lnTo>
                  <a:lnTo>
                    <a:pt x="6291072" y="199389"/>
                  </a:lnTo>
                  <a:lnTo>
                    <a:pt x="6291072" y="996950"/>
                  </a:lnTo>
                  <a:lnTo>
                    <a:pt x="6285805" y="1042664"/>
                  </a:lnTo>
                  <a:lnTo>
                    <a:pt x="6270803" y="1084631"/>
                  </a:lnTo>
                  <a:lnTo>
                    <a:pt x="6247264" y="1121653"/>
                  </a:lnTo>
                  <a:lnTo>
                    <a:pt x="6216385" y="1152532"/>
                  </a:lnTo>
                  <a:lnTo>
                    <a:pt x="6179363" y="1176071"/>
                  </a:lnTo>
                  <a:lnTo>
                    <a:pt x="6137396" y="1191073"/>
                  </a:lnTo>
                  <a:lnTo>
                    <a:pt x="6091682" y="1196339"/>
                  </a:lnTo>
                  <a:lnTo>
                    <a:pt x="214629" y="1196339"/>
                  </a:lnTo>
                  <a:lnTo>
                    <a:pt x="168915" y="1191073"/>
                  </a:lnTo>
                  <a:lnTo>
                    <a:pt x="126948" y="1176071"/>
                  </a:lnTo>
                  <a:lnTo>
                    <a:pt x="89926" y="1152532"/>
                  </a:lnTo>
                  <a:lnTo>
                    <a:pt x="59047" y="1121653"/>
                  </a:lnTo>
                  <a:lnTo>
                    <a:pt x="35508" y="1084631"/>
                  </a:lnTo>
                  <a:lnTo>
                    <a:pt x="20506" y="1042664"/>
                  </a:lnTo>
                  <a:lnTo>
                    <a:pt x="15240" y="996950"/>
                  </a:lnTo>
                  <a:lnTo>
                    <a:pt x="15240" y="199389"/>
                  </a:lnTo>
                  <a:close/>
                </a:path>
              </a:pathLst>
            </a:custGeom>
            <a:ln w="254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1367789" y="1233677"/>
              <a:ext cx="2101850" cy="558165"/>
            </a:xfrm>
            <a:custGeom>
              <a:avLst/>
              <a:gdLst/>
              <a:ahLst/>
              <a:cxnLst/>
              <a:rect l="l" t="t" r="r" b="b"/>
              <a:pathLst>
                <a:path w="2101850" h="558164">
                  <a:moveTo>
                    <a:pt x="0" y="92963"/>
                  </a:moveTo>
                  <a:lnTo>
                    <a:pt x="7310" y="56792"/>
                  </a:lnTo>
                  <a:lnTo>
                    <a:pt x="27241" y="27241"/>
                  </a:lnTo>
                  <a:lnTo>
                    <a:pt x="56792" y="7310"/>
                  </a:lnTo>
                  <a:lnTo>
                    <a:pt x="92963" y="0"/>
                  </a:lnTo>
                  <a:lnTo>
                    <a:pt x="2008632" y="0"/>
                  </a:lnTo>
                  <a:lnTo>
                    <a:pt x="2044803" y="7310"/>
                  </a:lnTo>
                  <a:lnTo>
                    <a:pt x="2074354" y="27241"/>
                  </a:lnTo>
                  <a:lnTo>
                    <a:pt x="2094285" y="56792"/>
                  </a:lnTo>
                  <a:lnTo>
                    <a:pt x="2101596" y="92963"/>
                  </a:lnTo>
                  <a:lnTo>
                    <a:pt x="2101596" y="464820"/>
                  </a:lnTo>
                  <a:lnTo>
                    <a:pt x="2094285" y="500991"/>
                  </a:lnTo>
                  <a:lnTo>
                    <a:pt x="2074354" y="530542"/>
                  </a:lnTo>
                  <a:lnTo>
                    <a:pt x="2044803" y="550473"/>
                  </a:lnTo>
                  <a:lnTo>
                    <a:pt x="2008632" y="557784"/>
                  </a:lnTo>
                  <a:lnTo>
                    <a:pt x="92963" y="557784"/>
                  </a:lnTo>
                  <a:lnTo>
                    <a:pt x="56792" y="550473"/>
                  </a:lnTo>
                  <a:lnTo>
                    <a:pt x="27241" y="530542"/>
                  </a:lnTo>
                  <a:lnTo>
                    <a:pt x="7310" y="500991"/>
                  </a:lnTo>
                  <a:lnTo>
                    <a:pt x="0" y="464820"/>
                  </a:lnTo>
                  <a:lnTo>
                    <a:pt x="0" y="92963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6"/>
          <p:cNvGrpSpPr/>
          <p:nvPr/>
        </p:nvGrpSpPr>
        <p:grpSpPr>
          <a:xfrm>
            <a:off x="2726270" y="1019492"/>
            <a:ext cx="5191253" cy="558800"/>
            <a:chOff x="829817" y="543305"/>
            <a:chExt cx="5160873" cy="533400"/>
          </a:xfrm>
        </p:grpSpPr>
        <p:sp>
          <p:nvSpPr>
            <p:cNvPr id="9" name="object 7"/>
            <p:cNvSpPr/>
            <p:nvPr/>
          </p:nvSpPr>
          <p:spPr>
            <a:xfrm>
              <a:off x="829817" y="543305"/>
              <a:ext cx="5160873" cy="533400"/>
            </a:xfrm>
            <a:custGeom>
              <a:avLst/>
              <a:gdLst/>
              <a:ahLst/>
              <a:cxnLst/>
              <a:rect l="l" t="t" r="r" b="b"/>
              <a:pathLst>
                <a:path w="4314825" h="533400">
                  <a:moveTo>
                    <a:pt x="4225544" y="0"/>
                  </a:moveTo>
                  <a:lnTo>
                    <a:pt x="88900" y="0"/>
                  </a:lnTo>
                  <a:lnTo>
                    <a:pt x="54296" y="6979"/>
                  </a:lnTo>
                  <a:lnTo>
                    <a:pt x="26038" y="26019"/>
                  </a:lnTo>
                  <a:lnTo>
                    <a:pt x="6986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86" y="479125"/>
                  </a:lnTo>
                  <a:lnTo>
                    <a:pt x="26038" y="507380"/>
                  </a:lnTo>
                  <a:lnTo>
                    <a:pt x="54296" y="526420"/>
                  </a:lnTo>
                  <a:lnTo>
                    <a:pt x="88900" y="533400"/>
                  </a:lnTo>
                  <a:lnTo>
                    <a:pt x="4225544" y="533400"/>
                  </a:lnTo>
                  <a:lnTo>
                    <a:pt x="4260169" y="526420"/>
                  </a:lnTo>
                  <a:lnTo>
                    <a:pt x="4288424" y="507380"/>
                  </a:lnTo>
                  <a:lnTo>
                    <a:pt x="4307464" y="479125"/>
                  </a:lnTo>
                  <a:lnTo>
                    <a:pt x="4314444" y="444500"/>
                  </a:lnTo>
                  <a:lnTo>
                    <a:pt x="4314444" y="88900"/>
                  </a:lnTo>
                  <a:lnTo>
                    <a:pt x="4307464" y="54274"/>
                  </a:lnTo>
                  <a:lnTo>
                    <a:pt x="4288424" y="26019"/>
                  </a:lnTo>
                  <a:lnTo>
                    <a:pt x="4260169" y="6979"/>
                  </a:lnTo>
                  <a:lnTo>
                    <a:pt x="42255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829817" y="543305"/>
              <a:ext cx="5160873" cy="533400"/>
            </a:xfrm>
            <a:custGeom>
              <a:avLst/>
              <a:gdLst/>
              <a:ahLst/>
              <a:cxnLst/>
              <a:rect l="l" t="t" r="r" b="b"/>
              <a:pathLst>
                <a:path w="4314825" h="533400">
                  <a:moveTo>
                    <a:pt x="0" y="88900"/>
                  </a:moveTo>
                  <a:lnTo>
                    <a:pt x="6986" y="54274"/>
                  </a:lnTo>
                  <a:lnTo>
                    <a:pt x="26038" y="26019"/>
                  </a:lnTo>
                  <a:lnTo>
                    <a:pt x="54296" y="6979"/>
                  </a:lnTo>
                  <a:lnTo>
                    <a:pt x="88900" y="0"/>
                  </a:lnTo>
                  <a:lnTo>
                    <a:pt x="4225544" y="0"/>
                  </a:lnTo>
                  <a:lnTo>
                    <a:pt x="4260169" y="6979"/>
                  </a:lnTo>
                  <a:lnTo>
                    <a:pt x="4288424" y="26019"/>
                  </a:lnTo>
                  <a:lnTo>
                    <a:pt x="4307464" y="54274"/>
                  </a:lnTo>
                  <a:lnTo>
                    <a:pt x="4314444" y="88900"/>
                  </a:lnTo>
                  <a:lnTo>
                    <a:pt x="4314444" y="444500"/>
                  </a:lnTo>
                  <a:lnTo>
                    <a:pt x="4307464" y="479125"/>
                  </a:lnTo>
                  <a:lnTo>
                    <a:pt x="4288424" y="507380"/>
                  </a:lnTo>
                  <a:lnTo>
                    <a:pt x="4260169" y="526420"/>
                  </a:lnTo>
                  <a:lnTo>
                    <a:pt x="4225544" y="533400"/>
                  </a:lnTo>
                  <a:lnTo>
                    <a:pt x="88900" y="533400"/>
                  </a:lnTo>
                  <a:lnTo>
                    <a:pt x="54296" y="526420"/>
                  </a:lnTo>
                  <a:lnTo>
                    <a:pt x="26038" y="507380"/>
                  </a:lnTo>
                  <a:lnTo>
                    <a:pt x="6986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9"/>
          <p:cNvSpPr txBox="1"/>
          <p:nvPr/>
        </p:nvSpPr>
        <p:spPr>
          <a:xfrm>
            <a:off x="2788297" y="995871"/>
            <a:ext cx="3613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Du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coup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pendant</a:t>
            </a:r>
            <a:r>
              <a:rPr sz="1600" u="sng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la</a:t>
            </a:r>
            <a:r>
              <a:rPr sz="1600" u="sng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plongée</a:t>
            </a:r>
            <a:r>
              <a:rPr sz="1600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notre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corps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se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charge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différemment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selon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parties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3345522" y="1763332"/>
            <a:ext cx="1963420" cy="4546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85420">
              <a:lnSpc>
                <a:spcPct val="100699"/>
              </a:lnSpc>
              <a:spcBef>
                <a:spcPts val="90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Après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descente,</a:t>
            </a:r>
            <a:r>
              <a:rPr sz="14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les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tissus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lents ont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peu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chargé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7917523" y="1714945"/>
            <a:ext cx="1864360" cy="588645"/>
          </a:xfrm>
          <a:custGeom>
            <a:avLst/>
            <a:gdLst/>
            <a:ahLst/>
            <a:cxnLst/>
            <a:rect l="l" t="t" r="r" b="b"/>
            <a:pathLst>
              <a:path w="1864359" h="588644">
                <a:moveTo>
                  <a:pt x="0" y="98043"/>
                </a:moveTo>
                <a:lnTo>
                  <a:pt x="7711" y="59900"/>
                </a:lnTo>
                <a:lnTo>
                  <a:pt x="28733" y="28733"/>
                </a:lnTo>
                <a:lnTo>
                  <a:pt x="59900" y="7711"/>
                </a:lnTo>
                <a:lnTo>
                  <a:pt x="98043" y="0"/>
                </a:lnTo>
                <a:lnTo>
                  <a:pt x="1765807" y="0"/>
                </a:lnTo>
                <a:lnTo>
                  <a:pt x="1803951" y="7711"/>
                </a:lnTo>
                <a:lnTo>
                  <a:pt x="1835118" y="28733"/>
                </a:lnTo>
                <a:lnTo>
                  <a:pt x="1856140" y="59900"/>
                </a:lnTo>
                <a:lnTo>
                  <a:pt x="1863852" y="98043"/>
                </a:lnTo>
                <a:lnTo>
                  <a:pt x="1863852" y="490219"/>
                </a:lnTo>
                <a:lnTo>
                  <a:pt x="1856140" y="528363"/>
                </a:lnTo>
                <a:lnTo>
                  <a:pt x="1835118" y="559530"/>
                </a:lnTo>
                <a:lnTo>
                  <a:pt x="1803951" y="580552"/>
                </a:lnTo>
                <a:lnTo>
                  <a:pt x="1765807" y="588263"/>
                </a:lnTo>
                <a:lnTo>
                  <a:pt x="98043" y="588263"/>
                </a:lnTo>
                <a:lnTo>
                  <a:pt x="59900" y="580552"/>
                </a:lnTo>
                <a:lnTo>
                  <a:pt x="28733" y="559530"/>
                </a:lnTo>
                <a:lnTo>
                  <a:pt x="7711" y="528363"/>
                </a:lnTo>
                <a:lnTo>
                  <a:pt x="0" y="490219"/>
                </a:lnTo>
                <a:lnTo>
                  <a:pt x="0" y="98043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 txBox="1"/>
          <p:nvPr/>
        </p:nvSpPr>
        <p:spPr>
          <a:xfrm>
            <a:off x="8032331" y="1770698"/>
            <a:ext cx="16351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tissus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rapides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sont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chargés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au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maximum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5614758" y="1701228"/>
            <a:ext cx="1934210" cy="547370"/>
          </a:xfrm>
          <a:custGeom>
            <a:avLst/>
            <a:gdLst/>
            <a:ahLst/>
            <a:cxnLst/>
            <a:rect l="l" t="t" r="r" b="b"/>
            <a:pathLst>
              <a:path w="1934210" h="547369">
                <a:moveTo>
                  <a:pt x="0" y="91186"/>
                </a:moveTo>
                <a:lnTo>
                  <a:pt x="7157" y="55667"/>
                </a:lnTo>
                <a:lnTo>
                  <a:pt x="26685" y="26685"/>
                </a:lnTo>
                <a:lnTo>
                  <a:pt x="55667" y="7157"/>
                </a:lnTo>
                <a:lnTo>
                  <a:pt x="91186" y="0"/>
                </a:lnTo>
                <a:lnTo>
                  <a:pt x="1842770" y="0"/>
                </a:lnTo>
                <a:lnTo>
                  <a:pt x="1878288" y="7157"/>
                </a:lnTo>
                <a:lnTo>
                  <a:pt x="1907270" y="26685"/>
                </a:lnTo>
                <a:lnTo>
                  <a:pt x="1926798" y="55667"/>
                </a:lnTo>
                <a:lnTo>
                  <a:pt x="1933956" y="91186"/>
                </a:lnTo>
                <a:lnTo>
                  <a:pt x="1933956" y="455930"/>
                </a:lnTo>
                <a:lnTo>
                  <a:pt x="1926798" y="491448"/>
                </a:lnTo>
                <a:lnTo>
                  <a:pt x="1907270" y="520430"/>
                </a:lnTo>
                <a:lnTo>
                  <a:pt x="1878288" y="539958"/>
                </a:lnTo>
                <a:lnTo>
                  <a:pt x="1842770" y="547116"/>
                </a:lnTo>
                <a:lnTo>
                  <a:pt x="91186" y="547116"/>
                </a:lnTo>
                <a:lnTo>
                  <a:pt x="55667" y="539958"/>
                </a:lnTo>
                <a:lnTo>
                  <a:pt x="26685" y="520430"/>
                </a:lnTo>
                <a:lnTo>
                  <a:pt x="7157" y="491448"/>
                </a:lnTo>
                <a:lnTo>
                  <a:pt x="0" y="455930"/>
                </a:lnTo>
                <a:lnTo>
                  <a:pt x="0" y="9118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 txBox="1"/>
          <p:nvPr/>
        </p:nvSpPr>
        <p:spPr>
          <a:xfrm>
            <a:off x="5689435" y="1735900"/>
            <a:ext cx="17811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Au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fond,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tissus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rapides</a:t>
            </a:r>
            <a:r>
              <a:rPr sz="1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chargent</a:t>
            </a:r>
            <a:r>
              <a:rPr sz="1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vite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1" name="object 19"/>
          <p:cNvGrpSpPr/>
          <p:nvPr/>
        </p:nvGrpSpPr>
        <p:grpSpPr>
          <a:xfrm>
            <a:off x="2661939" y="4954207"/>
            <a:ext cx="771525" cy="508000"/>
            <a:chOff x="752786" y="4465320"/>
            <a:chExt cx="771525" cy="508000"/>
          </a:xfrm>
        </p:grpSpPr>
        <p:pic>
          <p:nvPicPr>
            <p:cNvPr id="22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786" y="4485002"/>
              <a:ext cx="771296" cy="405655"/>
            </a:xfrm>
            <a:prstGeom prst="rect">
              <a:avLst/>
            </a:prstGeom>
          </p:spPr>
        </p:pic>
        <p:pic>
          <p:nvPicPr>
            <p:cNvPr id="23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475" y="4465320"/>
              <a:ext cx="754380" cy="507492"/>
            </a:xfrm>
            <a:prstGeom prst="rect">
              <a:avLst/>
            </a:prstGeom>
          </p:spPr>
        </p:pic>
        <p:pic>
          <p:nvPicPr>
            <p:cNvPr id="24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383" y="4495800"/>
              <a:ext cx="708660" cy="342900"/>
            </a:xfrm>
            <a:prstGeom prst="rect">
              <a:avLst/>
            </a:prstGeom>
          </p:spPr>
        </p:pic>
      </p:grpSp>
      <p:sp>
        <p:nvSpPr>
          <p:cNvPr id="25" name="object 23"/>
          <p:cNvSpPr txBox="1"/>
          <p:nvPr/>
        </p:nvSpPr>
        <p:spPr>
          <a:xfrm>
            <a:off x="2822130" y="5011915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9"/>
          <p:cNvSpPr txBox="1"/>
          <p:nvPr/>
        </p:nvSpPr>
        <p:spPr>
          <a:xfrm>
            <a:off x="2143645" y="4925962"/>
            <a:ext cx="343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2400" b="1" spc="-25" dirty="0"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7" name="object 30"/>
          <p:cNvGrpSpPr/>
          <p:nvPr/>
        </p:nvGrpSpPr>
        <p:grpSpPr>
          <a:xfrm>
            <a:off x="4173817" y="4129722"/>
            <a:ext cx="628015" cy="561340"/>
            <a:chOff x="2264664" y="3640835"/>
            <a:chExt cx="628015" cy="561340"/>
          </a:xfrm>
        </p:grpSpPr>
        <p:pic>
          <p:nvPicPr>
            <p:cNvPr id="28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4632" y="3716995"/>
              <a:ext cx="486452" cy="336846"/>
            </a:xfrm>
            <a:prstGeom prst="rect">
              <a:avLst/>
            </a:prstGeom>
          </p:spPr>
        </p:pic>
        <p:pic>
          <p:nvPicPr>
            <p:cNvPr id="29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4664" y="3640835"/>
              <a:ext cx="627875" cy="560844"/>
            </a:xfrm>
            <a:prstGeom prst="rect">
              <a:avLst/>
            </a:prstGeom>
          </p:spPr>
        </p:pic>
        <p:sp>
          <p:nvSpPr>
            <p:cNvPr id="30" name="object 33"/>
            <p:cNvSpPr/>
            <p:nvPr/>
          </p:nvSpPr>
          <p:spPr>
            <a:xfrm>
              <a:off x="2372868" y="3735323"/>
              <a:ext cx="414655" cy="265430"/>
            </a:xfrm>
            <a:custGeom>
              <a:avLst/>
              <a:gdLst/>
              <a:ahLst/>
              <a:cxnLst/>
              <a:rect l="l" t="t" r="r" b="b"/>
              <a:pathLst>
                <a:path w="414655" h="265429">
                  <a:moveTo>
                    <a:pt x="370331" y="0"/>
                  </a:moveTo>
                  <a:lnTo>
                    <a:pt x="44195" y="0"/>
                  </a:lnTo>
                  <a:lnTo>
                    <a:pt x="27003" y="3476"/>
                  </a:lnTo>
                  <a:lnTo>
                    <a:pt x="12954" y="12953"/>
                  </a:lnTo>
                  <a:lnTo>
                    <a:pt x="3476" y="27003"/>
                  </a:lnTo>
                  <a:lnTo>
                    <a:pt x="0" y="44195"/>
                  </a:lnTo>
                  <a:lnTo>
                    <a:pt x="0" y="220979"/>
                  </a:lnTo>
                  <a:lnTo>
                    <a:pt x="3476" y="238183"/>
                  </a:lnTo>
                  <a:lnTo>
                    <a:pt x="12954" y="252231"/>
                  </a:lnTo>
                  <a:lnTo>
                    <a:pt x="27003" y="261702"/>
                  </a:lnTo>
                  <a:lnTo>
                    <a:pt x="44195" y="265175"/>
                  </a:lnTo>
                  <a:lnTo>
                    <a:pt x="370331" y="265175"/>
                  </a:lnTo>
                  <a:lnTo>
                    <a:pt x="387524" y="261702"/>
                  </a:lnTo>
                  <a:lnTo>
                    <a:pt x="401573" y="252231"/>
                  </a:lnTo>
                  <a:lnTo>
                    <a:pt x="411051" y="238183"/>
                  </a:lnTo>
                  <a:lnTo>
                    <a:pt x="414527" y="220979"/>
                  </a:lnTo>
                  <a:lnTo>
                    <a:pt x="414527" y="44195"/>
                  </a:lnTo>
                  <a:lnTo>
                    <a:pt x="411051" y="27003"/>
                  </a:lnTo>
                  <a:lnTo>
                    <a:pt x="401573" y="12954"/>
                  </a:lnTo>
                  <a:lnTo>
                    <a:pt x="387524" y="3476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4"/>
            <p:cNvSpPr/>
            <p:nvPr/>
          </p:nvSpPr>
          <p:spPr>
            <a:xfrm>
              <a:off x="2372868" y="3735323"/>
              <a:ext cx="414655" cy="265430"/>
            </a:xfrm>
            <a:custGeom>
              <a:avLst/>
              <a:gdLst/>
              <a:ahLst/>
              <a:cxnLst/>
              <a:rect l="l" t="t" r="r" b="b"/>
              <a:pathLst>
                <a:path w="414655" h="265429">
                  <a:moveTo>
                    <a:pt x="0" y="44195"/>
                  </a:moveTo>
                  <a:lnTo>
                    <a:pt x="3476" y="27003"/>
                  </a:lnTo>
                  <a:lnTo>
                    <a:pt x="12954" y="12953"/>
                  </a:lnTo>
                  <a:lnTo>
                    <a:pt x="27003" y="3476"/>
                  </a:lnTo>
                  <a:lnTo>
                    <a:pt x="44195" y="0"/>
                  </a:lnTo>
                  <a:lnTo>
                    <a:pt x="370331" y="0"/>
                  </a:lnTo>
                  <a:lnTo>
                    <a:pt x="387524" y="3476"/>
                  </a:lnTo>
                  <a:lnTo>
                    <a:pt x="401573" y="12954"/>
                  </a:lnTo>
                  <a:lnTo>
                    <a:pt x="411051" y="27003"/>
                  </a:lnTo>
                  <a:lnTo>
                    <a:pt x="414527" y="44195"/>
                  </a:lnTo>
                  <a:lnTo>
                    <a:pt x="414527" y="220979"/>
                  </a:lnTo>
                  <a:lnTo>
                    <a:pt x="411051" y="238183"/>
                  </a:lnTo>
                  <a:lnTo>
                    <a:pt x="401573" y="252231"/>
                  </a:lnTo>
                  <a:lnTo>
                    <a:pt x="387524" y="261702"/>
                  </a:lnTo>
                  <a:lnTo>
                    <a:pt x="370331" y="265175"/>
                  </a:lnTo>
                  <a:lnTo>
                    <a:pt x="44195" y="265175"/>
                  </a:lnTo>
                  <a:lnTo>
                    <a:pt x="27003" y="261702"/>
                  </a:lnTo>
                  <a:lnTo>
                    <a:pt x="12954" y="252231"/>
                  </a:lnTo>
                  <a:lnTo>
                    <a:pt x="3476" y="238183"/>
                  </a:lnTo>
                  <a:lnTo>
                    <a:pt x="0" y="220979"/>
                  </a:lnTo>
                  <a:lnTo>
                    <a:pt x="0" y="44195"/>
                  </a:lnTo>
                  <a:close/>
                </a:path>
              </a:pathLst>
            </a:custGeom>
            <a:ln w="9525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5"/>
          <p:cNvSpPr txBox="1"/>
          <p:nvPr/>
        </p:nvSpPr>
        <p:spPr>
          <a:xfrm>
            <a:off x="4340948" y="4195966"/>
            <a:ext cx="298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800" b="1" spc="-25" dirty="0">
                <a:latin typeface="Calibri"/>
                <a:cs typeface="Calibri"/>
              </a:rPr>
              <a:t>Q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6"/>
          <p:cNvGrpSpPr/>
          <p:nvPr/>
        </p:nvGrpSpPr>
        <p:grpSpPr>
          <a:xfrm>
            <a:off x="2093557" y="4215066"/>
            <a:ext cx="8865235" cy="1329055"/>
            <a:chOff x="184404" y="3726179"/>
            <a:chExt cx="8865235" cy="1329055"/>
          </a:xfrm>
        </p:grpSpPr>
        <p:pic>
          <p:nvPicPr>
            <p:cNvPr id="34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4404" y="3745991"/>
              <a:ext cx="691883" cy="760488"/>
            </a:xfrm>
            <a:prstGeom prst="rect">
              <a:avLst/>
            </a:prstGeom>
          </p:spPr>
        </p:pic>
        <p:pic>
          <p:nvPicPr>
            <p:cNvPr id="35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6999" y="3766184"/>
              <a:ext cx="611632" cy="679132"/>
            </a:xfrm>
            <a:prstGeom prst="rect">
              <a:avLst/>
            </a:prstGeom>
          </p:spPr>
        </p:pic>
        <p:pic>
          <p:nvPicPr>
            <p:cNvPr id="36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09787" y="3726179"/>
              <a:ext cx="839711" cy="1155192"/>
            </a:xfrm>
            <a:prstGeom prst="rect">
              <a:avLst/>
            </a:prstGeom>
          </p:spPr>
        </p:pic>
        <p:pic>
          <p:nvPicPr>
            <p:cNvPr id="37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52079" y="3746245"/>
              <a:ext cx="759841" cy="1073340"/>
            </a:xfrm>
            <a:prstGeom prst="rect">
              <a:avLst/>
            </a:prstGeom>
          </p:spPr>
        </p:pic>
        <p:pic>
          <p:nvPicPr>
            <p:cNvPr id="38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42287" y="4408933"/>
              <a:ext cx="7013448" cy="646163"/>
            </a:xfrm>
            <a:prstGeom prst="rect">
              <a:avLst/>
            </a:prstGeom>
          </p:spPr>
        </p:pic>
        <p:pic>
          <p:nvPicPr>
            <p:cNvPr id="39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96568" y="4485130"/>
              <a:ext cx="6443472" cy="560844"/>
            </a:xfrm>
            <a:prstGeom prst="rect">
              <a:avLst/>
            </a:prstGeom>
          </p:spPr>
        </p:pic>
        <p:pic>
          <p:nvPicPr>
            <p:cNvPr id="40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84959" y="4428743"/>
              <a:ext cx="6932676" cy="565404"/>
            </a:xfrm>
            <a:prstGeom prst="rect">
              <a:avLst/>
            </a:prstGeom>
          </p:spPr>
        </p:pic>
      </p:grpSp>
      <p:sp>
        <p:nvSpPr>
          <p:cNvPr id="41" name="object 44"/>
          <p:cNvSpPr txBox="1"/>
          <p:nvPr/>
        </p:nvSpPr>
        <p:spPr>
          <a:xfrm>
            <a:off x="3573488" y="5035995"/>
            <a:ext cx="16725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Après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descente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5"/>
          <p:cNvSpPr txBox="1"/>
          <p:nvPr/>
        </p:nvSpPr>
        <p:spPr>
          <a:xfrm>
            <a:off x="6317323" y="5035995"/>
            <a:ext cx="761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Au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fond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6"/>
          <p:cNvSpPr txBox="1"/>
          <p:nvPr/>
        </p:nvSpPr>
        <p:spPr>
          <a:xfrm>
            <a:off x="8146376" y="5035995"/>
            <a:ext cx="15430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Avant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remontée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4" name="object 47"/>
          <p:cNvGrpSpPr/>
          <p:nvPr/>
        </p:nvGrpSpPr>
        <p:grpSpPr>
          <a:xfrm>
            <a:off x="6203785" y="4109910"/>
            <a:ext cx="628015" cy="561340"/>
            <a:chOff x="4294632" y="3621023"/>
            <a:chExt cx="628015" cy="561340"/>
          </a:xfrm>
        </p:grpSpPr>
        <p:pic>
          <p:nvPicPr>
            <p:cNvPr id="45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4600" y="3633158"/>
              <a:ext cx="486452" cy="463398"/>
            </a:xfrm>
            <a:prstGeom prst="rect">
              <a:avLst/>
            </a:prstGeom>
          </p:spPr>
        </p:pic>
        <p:pic>
          <p:nvPicPr>
            <p:cNvPr id="46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94632" y="3621023"/>
              <a:ext cx="627875" cy="560844"/>
            </a:xfrm>
            <a:prstGeom prst="rect">
              <a:avLst/>
            </a:prstGeom>
          </p:spPr>
        </p:pic>
        <p:sp>
          <p:nvSpPr>
            <p:cNvPr id="47" name="object 50"/>
            <p:cNvSpPr/>
            <p:nvPr/>
          </p:nvSpPr>
          <p:spPr>
            <a:xfrm>
              <a:off x="4402836" y="3651503"/>
              <a:ext cx="414655" cy="391795"/>
            </a:xfrm>
            <a:custGeom>
              <a:avLst/>
              <a:gdLst/>
              <a:ahLst/>
              <a:cxnLst/>
              <a:rect l="l" t="t" r="r" b="b"/>
              <a:pathLst>
                <a:path w="414654" h="391795">
                  <a:moveTo>
                    <a:pt x="349250" y="0"/>
                  </a:moveTo>
                  <a:lnTo>
                    <a:pt x="65277" y="0"/>
                  </a:lnTo>
                  <a:lnTo>
                    <a:pt x="39862" y="5127"/>
                  </a:lnTo>
                  <a:lnTo>
                    <a:pt x="19113" y="19113"/>
                  </a:lnTo>
                  <a:lnTo>
                    <a:pt x="5127" y="39862"/>
                  </a:lnTo>
                  <a:lnTo>
                    <a:pt x="0" y="65278"/>
                  </a:lnTo>
                  <a:lnTo>
                    <a:pt x="0" y="326390"/>
                  </a:lnTo>
                  <a:lnTo>
                    <a:pt x="5127" y="351800"/>
                  </a:lnTo>
                  <a:lnTo>
                    <a:pt x="19113" y="372549"/>
                  </a:lnTo>
                  <a:lnTo>
                    <a:pt x="39862" y="386538"/>
                  </a:lnTo>
                  <a:lnTo>
                    <a:pt x="65277" y="391668"/>
                  </a:lnTo>
                  <a:lnTo>
                    <a:pt x="349250" y="391668"/>
                  </a:lnTo>
                  <a:lnTo>
                    <a:pt x="374665" y="386538"/>
                  </a:lnTo>
                  <a:lnTo>
                    <a:pt x="395414" y="372549"/>
                  </a:lnTo>
                  <a:lnTo>
                    <a:pt x="409400" y="351800"/>
                  </a:lnTo>
                  <a:lnTo>
                    <a:pt x="414527" y="326390"/>
                  </a:lnTo>
                  <a:lnTo>
                    <a:pt x="414527" y="65278"/>
                  </a:lnTo>
                  <a:lnTo>
                    <a:pt x="409400" y="39862"/>
                  </a:lnTo>
                  <a:lnTo>
                    <a:pt x="395414" y="19113"/>
                  </a:lnTo>
                  <a:lnTo>
                    <a:pt x="374665" y="5127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51"/>
            <p:cNvSpPr/>
            <p:nvPr/>
          </p:nvSpPr>
          <p:spPr>
            <a:xfrm>
              <a:off x="4402836" y="3651503"/>
              <a:ext cx="414655" cy="391795"/>
            </a:xfrm>
            <a:custGeom>
              <a:avLst/>
              <a:gdLst/>
              <a:ahLst/>
              <a:cxnLst/>
              <a:rect l="l" t="t" r="r" b="b"/>
              <a:pathLst>
                <a:path w="414654" h="391795">
                  <a:moveTo>
                    <a:pt x="0" y="65278"/>
                  </a:moveTo>
                  <a:lnTo>
                    <a:pt x="5127" y="39862"/>
                  </a:lnTo>
                  <a:lnTo>
                    <a:pt x="19113" y="19113"/>
                  </a:lnTo>
                  <a:lnTo>
                    <a:pt x="39862" y="5127"/>
                  </a:lnTo>
                  <a:lnTo>
                    <a:pt x="65277" y="0"/>
                  </a:lnTo>
                  <a:lnTo>
                    <a:pt x="349250" y="0"/>
                  </a:lnTo>
                  <a:lnTo>
                    <a:pt x="374665" y="5127"/>
                  </a:lnTo>
                  <a:lnTo>
                    <a:pt x="395414" y="19113"/>
                  </a:lnTo>
                  <a:lnTo>
                    <a:pt x="409400" y="39862"/>
                  </a:lnTo>
                  <a:lnTo>
                    <a:pt x="414527" y="65278"/>
                  </a:lnTo>
                  <a:lnTo>
                    <a:pt x="414527" y="326390"/>
                  </a:lnTo>
                  <a:lnTo>
                    <a:pt x="409400" y="351800"/>
                  </a:lnTo>
                  <a:lnTo>
                    <a:pt x="395414" y="372549"/>
                  </a:lnTo>
                  <a:lnTo>
                    <a:pt x="374665" y="386538"/>
                  </a:lnTo>
                  <a:lnTo>
                    <a:pt x="349250" y="391668"/>
                  </a:lnTo>
                  <a:lnTo>
                    <a:pt x="65277" y="391668"/>
                  </a:lnTo>
                  <a:lnTo>
                    <a:pt x="39862" y="386538"/>
                  </a:lnTo>
                  <a:lnTo>
                    <a:pt x="19113" y="372549"/>
                  </a:lnTo>
                  <a:lnTo>
                    <a:pt x="5127" y="351800"/>
                  </a:lnTo>
                  <a:lnTo>
                    <a:pt x="0" y="326390"/>
                  </a:lnTo>
                  <a:lnTo>
                    <a:pt x="0" y="65278"/>
                  </a:lnTo>
                  <a:close/>
                </a:path>
              </a:pathLst>
            </a:custGeom>
            <a:ln w="9525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52"/>
          <p:cNvSpPr txBox="1"/>
          <p:nvPr/>
        </p:nvSpPr>
        <p:spPr>
          <a:xfrm>
            <a:off x="6371551" y="4174630"/>
            <a:ext cx="298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800" b="1" spc="-25" dirty="0">
                <a:latin typeface="Calibri"/>
                <a:cs typeface="Calibri"/>
              </a:rPr>
              <a:t>Q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0" name="object 57"/>
          <p:cNvGrpSpPr/>
          <p:nvPr/>
        </p:nvGrpSpPr>
        <p:grpSpPr>
          <a:xfrm>
            <a:off x="3007956" y="3280842"/>
            <a:ext cx="7030720" cy="2155190"/>
            <a:chOff x="1098803" y="2791955"/>
            <a:chExt cx="7030720" cy="2155190"/>
          </a:xfrm>
        </p:grpSpPr>
        <p:pic>
          <p:nvPicPr>
            <p:cNvPr id="51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5910" y="3718623"/>
              <a:ext cx="1553630" cy="1228026"/>
            </a:xfrm>
            <a:prstGeom prst="rect">
              <a:avLst/>
            </a:prstGeom>
          </p:spPr>
        </p:pic>
        <p:pic>
          <p:nvPicPr>
            <p:cNvPr id="52" name="object 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97705" y="3653459"/>
              <a:ext cx="1577340" cy="1229664"/>
            </a:xfrm>
            <a:prstGeom prst="rect">
              <a:avLst/>
            </a:prstGeom>
          </p:spPr>
        </p:pic>
        <p:pic>
          <p:nvPicPr>
            <p:cNvPr id="53" name="object 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75512" y="3656482"/>
              <a:ext cx="1553630" cy="1228031"/>
            </a:xfrm>
            <a:prstGeom prst="rect">
              <a:avLst/>
            </a:prstGeom>
          </p:spPr>
        </p:pic>
        <p:pic>
          <p:nvPicPr>
            <p:cNvPr id="54" name="object 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98803" y="3368040"/>
              <a:ext cx="809244" cy="751344"/>
            </a:xfrm>
            <a:prstGeom prst="rect">
              <a:avLst/>
            </a:prstGeom>
          </p:spPr>
        </p:pic>
        <p:pic>
          <p:nvPicPr>
            <p:cNvPr id="55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41475" y="3387852"/>
              <a:ext cx="728472" cy="670560"/>
            </a:xfrm>
            <a:prstGeom prst="rect">
              <a:avLst/>
            </a:prstGeom>
          </p:spPr>
        </p:pic>
        <p:pic>
          <p:nvPicPr>
            <p:cNvPr id="56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25623" y="2795028"/>
              <a:ext cx="504469" cy="481571"/>
            </a:xfrm>
            <a:prstGeom prst="rect">
              <a:avLst/>
            </a:prstGeom>
          </p:spPr>
        </p:pic>
        <p:pic>
          <p:nvPicPr>
            <p:cNvPr id="57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64663" y="2791955"/>
              <a:ext cx="627875" cy="560844"/>
            </a:xfrm>
            <a:prstGeom prst="rect">
              <a:avLst/>
            </a:prstGeom>
          </p:spPr>
        </p:pic>
        <p:sp>
          <p:nvSpPr>
            <p:cNvPr id="58" name="object 65"/>
            <p:cNvSpPr/>
            <p:nvPr/>
          </p:nvSpPr>
          <p:spPr>
            <a:xfrm>
              <a:off x="2372867" y="2822448"/>
              <a:ext cx="414655" cy="391795"/>
            </a:xfrm>
            <a:custGeom>
              <a:avLst/>
              <a:gdLst/>
              <a:ahLst/>
              <a:cxnLst/>
              <a:rect l="l" t="t" r="r" b="b"/>
              <a:pathLst>
                <a:path w="414655" h="391794">
                  <a:moveTo>
                    <a:pt x="349250" y="0"/>
                  </a:moveTo>
                  <a:lnTo>
                    <a:pt x="65277" y="0"/>
                  </a:lnTo>
                  <a:lnTo>
                    <a:pt x="39862" y="5127"/>
                  </a:lnTo>
                  <a:lnTo>
                    <a:pt x="19113" y="19113"/>
                  </a:lnTo>
                  <a:lnTo>
                    <a:pt x="5127" y="39862"/>
                  </a:lnTo>
                  <a:lnTo>
                    <a:pt x="0" y="65277"/>
                  </a:lnTo>
                  <a:lnTo>
                    <a:pt x="0" y="326389"/>
                  </a:lnTo>
                  <a:lnTo>
                    <a:pt x="5127" y="351805"/>
                  </a:lnTo>
                  <a:lnTo>
                    <a:pt x="19113" y="372554"/>
                  </a:lnTo>
                  <a:lnTo>
                    <a:pt x="39862" y="386540"/>
                  </a:lnTo>
                  <a:lnTo>
                    <a:pt x="65277" y="391668"/>
                  </a:lnTo>
                  <a:lnTo>
                    <a:pt x="349250" y="391668"/>
                  </a:lnTo>
                  <a:lnTo>
                    <a:pt x="374665" y="386540"/>
                  </a:lnTo>
                  <a:lnTo>
                    <a:pt x="395414" y="372554"/>
                  </a:lnTo>
                  <a:lnTo>
                    <a:pt x="409400" y="351805"/>
                  </a:lnTo>
                  <a:lnTo>
                    <a:pt x="414527" y="326389"/>
                  </a:lnTo>
                  <a:lnTo>
                    <a:pt x="414527" y="65277"/>
                  </a:lnTo>
                  <a:lnTo>
                    <a:pt x="409400" y="39862"/>
                  </a:lnTo>
                  <a:lnTo>
                    <a:pt x="395414" y="19113"/>
                  </a:lnTo>
                  <a:lnTo>
                    <a:pt x="374665" y="5127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6"/>
            <p:cNvSpPr/>
            <p:nvPr/>
          </p:nvSpPr>
          <p:spPr>
            <a:xfrm>
              <a:off x="2372867" y="2822448"/>
              <a:ext cx="414655" cy="391795"/>
            </a:xfrm>
            <a:custGeom>
              <a:avLst/>
              <a:gdLst/>
              <a:ahLst/>
              <a:cxnLst/>
              <a:rect l="l" t="t" r="r" b="b"/>
              <a:pathLst>
                <a:path w="414655" h="391794">
                  <a:moveTo>
                    <a:pt x="0" y="65277"/>
                  </a:moveTo>
                  <a:lnTo>
                    <a:pt x="5127" y="39862"/>
                  </a:lnTo>
                  <a:lnTo>
                    <a:pt x="19113" y="19113"/>
                  </a:lnTo>
                  <a:lnTo>
                    <a:pt x="39862" y="5127"/>
                  </a:lnTo>
                  <a:lnTo>
                    <a:pt x="65277" y="0"/>
                  </a:lnTo>
                  <a:lnTo>
                    <a:pt x="349250" y="0"/>
                  </a:lnTo>
                  <a:lnTo>
                    <a:pt x="374665" y="5127"/>
                  </a:lnTo>
                  <a:lnTo>
                    <a:pt x="395414" y="19113"/>
                  </a:lnTo>
                  <a:lnTo>
                    <a:pt x="409400" y="39862"/>
                  </a:lnTo>
                  <a:lnTo>
                    <a:pt x="414527" y="65277"/>
                  </a:lnTo>
                  <a:lnTo>
                    <a:pt x="414527" y="326389"/>
                  </a:lnTo>
                  <a:lnTo>
                    <a:pt x="409400" y="351805"/>
                  </a:lnTo>
                  <a:lnTo>
                    <a:pt x="395414" y="372554"/>
                  </a:lnTo>
                  <a:lnTo>
                    <a:pt x="374665" y="386540"/>
                  </a:lnTo>
                  <a:lnTo>
                    <a:pt x="349250" y="391668"/>
                  </a:lnTo>
                  <a:lnTo>
                    <a:pt x="65277" y="391668"/>
                  </a:lnTo>
                  <a:lnTo>
                    <a:pt x="39862" y="386540"/>
                  </a:lnTo>
                  <a:lnTo>
                    <a:pt x="19113" y="372554"/>
                  </a:lnTo>
                  <a:lnTo>
                    <a:pt x="5127" y="351805"/>
                  </a:lnTo>
                  <a:lnTo>
                    <a:pt x="0" y="326389"/>
                  </a:lnTo>
                  <a:lnTo>
                    <a:pt x="0" y="65277"/>
                  </a:lnTo>
                  <a:close/>
                </a:path>
              </a:pathLst>
            </a:custGeom>
            <a:ln w="9525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7"/>
          <p:cNvSpPr txBox="1"/>
          <p:nvPr/>
        </p:nvSpPr>
        <p:spPr>
          <a:xfrm>
            <a:off x="4341203" y="3345879"/>
            <a:ext cx="298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800" b="1" spc="-25" dirty="0">
                <a:latin typeface="Calibri"/>
                <a:cs typeface="Calibri"/>
              </a:rPr>
              <a:t>Q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1" name="object 68"/>
          <p:cNvGrpSpPr/>
          <p:nvPr/>
        </p:nvGrpSpPr>
        <p:grpSpPr>
          <a:xfrm>
            <a:off x="6234264" y="3041592"/>
            <a:ext cx="628015" cy="702945"/>
            <a:chOff x="4325111" y="2552705"/>
            <a:chExt cx="628015" cy="702945"/>
          </a:xfrm>
        </p:grpSpPr>
        <p:pic>
          <p:nvPicPr>
            <p:cNvPr id="62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93664" y="2552705"/>
              <a:ext cx="492281" cy="702577"/>
            </a:xfrm>
            <a:prstGeom prst="rect">
              <a:avLst/>
            </a:prstGeom>
          </p:spPr>
        </p:pic>
        <p:pic>
          <p:nvPicPr>
            <p:cNvPr id="63" name="object 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25111" y="2659367"/>
              <a:ext cx="627875" cy="560844"/>
            </a:xfrm>
            <a:prstGeom prst="rect">
              <a:avLst/>
            </a:prstGeom>
          </p:spPr>
        </p:pic>
        <p:sp>
          <p:nvSpPr>
            <p:cNvPr id="64" name="object 71"/>
            <p:cNvSpPr/>
            <p:nvPr/>
          </p:nvSpPr>
          <p:spPr>
            <a:xfrm>
              <a:off x="4431791" y="2570988"/>
              <a:ext cx="421005" cy="631190"/>
            </a:xfrm>
            <a:custGeom>
              <a:avLst/>
              <a:gdLst/>
              <a:ahLst/>
              <a:cxnLst/>
              <a:rect l="l" t="t" r="r" b="b"/>
              <a:pathLst>
                <a:path w="421004" h="631189">
                  <a:moveTo>
                    <a:pt x="350520" y="0"/>
                  </a:moveTo>
                  <a:lnTo>
                    <a:pt x="70104" y="0"/>
                  </a:lnTo>
                  <a:lnTo>
                    <a:pt x="42808" y="5506"/>
                  </a:lnTo>
                  <a:lnTo>
                    <a:pt x="20526" y="20526"/>
                  </a:lnTo>
                  <a:lnTo>
                    <a:pt x="5506" y="42808"/>
                  </a:lnTo>
                  <a:lnTo>
                    <a:pt x="0" y="70104"/>
                  </a:lnTo>
                  <a:lnTo>
                    <a:pt x="0" y="560832"/>
                  </a:lnTo>
                  <a:lnTo>
                    <a:pt x="5506" y="588127"/>
                  </a:lnTo>
                  <a:lnTo>
                    <a:pt x="20526" y="610409"/>
                  </a:lnTo>
                  <a:lnTo>
                    <a:pt x="42808" y="625429"/>
                  </a:lnTo>
                  <a:lnTo>
                    <a:pt x="70104" y="630936"/>
                  </a:lnTo>
                  <a:lnTo>
                    <a:pt x="350520" y="630936"/>
                  </a:lnTo>
                  <a:lnTo>
                    <a:pt x="377815" y="625429"/>
                  </a:lnTo>
                  <a:lnTo>
                    <a:pt x="400097" y="610409"/>
                  </a:lnTo>
                  <a:lnTo>
                    <a:pt x="415117" y="588127"/>
                  </a:lnTo>
                  <a:lnTo>
                    <a:pt x="420624" y="560832"/>
                  </a:lnTo>
                  <a:lnTo>
                    <a:pt x="420624" y="70104"/>
                  </a:lnTo>
                  <a:lnTo>
                    <a:pt x="415117" y="42808"/>
                  </a:lnTo>
                  <a:lnTo>
                    <a:pt x="400097" y="20526"/>
                  </a:lnTo>
                  <a:lnTo>
                    <a:pt x="377815" y="5506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72"/>
            <p:cNvSpPr/>
            <p:nvPr/>
          </p:nvSpPr>
          <p:spPr>
            <a:xfrm>
              <a:off x="4431791" y="2570988"/>
              <a:ext cx="421005" cy="631190"/>
            </a:xfrm>
            <a:custGeom>
              <a:avLst/>
              <a:gdLst/>
              <a:ahLst/>
              <a:cxnLst/>
              <a:rect l="l" t="t" r="r" b="b"/>
              <a:pathLst>
                <a:path w="421004" h="631189">
                  <a:moveTo>
                    <a:pt x="0" y="70104"/>
                  </a:moveTo>
                  <a:lnTo>
                    <a:pt x="5506" y="42808"/>
                  </a:lnTo>
                  <a:lnTo>
                    <a:pt x="20526" y="20526"/>
                  </a:lnTo>
                  <a:lnTo>
                    <a:pt x="42808" y="5506"/>
                  </a:lnTo>
                  <a:lnTo>
                    <a:pt x="70104" y="0"/>
                  </a:lnTo>
                  <a:lnTo>
                    <a:pt x="350520" y="0"/>
                  </a:lnTo>
                  <a:lnTo>
                    <a:pt x="377815" y="5506"/>
                  </a:lnTo>
                  <a:lnTo>
                    <a:pt x="400097" y="20526"/>
                  </a:lnTo>
                  <a:lnTo>
                    <a:pt x="415117" y="42808"/>
                  </a:lnTo>
                  <a:lnTo>
                    <a:pt x="420624" y="70104"/>
                  </a:lnTo>
                  <a:lnTo>
                    <a:pt x="420624" y="560832"/>
                  </a:lnTo>
                  <a:lnTo>
                    <a:pt x="415117" y="588127"/>
                  </a:lnTo>
                  <a:lnTo>
                    <a:pt x="400097" y="610409"/>
                  </a:lnTo>
                  <a:lnTo>
                    <a:pt x="377815" y="625429"/>
                  </a:lnTo>
                  <a:lnTo>
                    <a:pt x="350520" y="630936"/>
                  </a:lnTo>
                  <a:lnTo>
                    <a:pt x="70104" y="630936"/>
                  </a:lnTo>
                  <a:lnTo>
                    <a:pt x="42808" y="625429"/>
                  </a:lnTo>
                  <a:lnTo>
                    <a:pt x="20526" y="610409"/>
                  </a:lnTo>
                  <a:lnTo>
                    <a:pt x="5506" y="588127"/>
                  </a:lnTo>
                  <a:lnTo>
                    <a:pt x="0" y="560832"/>
                  </a:lnTo>
                  <a:lnTo>
                    <a:pt x="0" y="70104"/>
                  </a:lnTo>
                  <a:close/>
                </a:path>
              </a:pathLst>
            </a:custGeom>
            <a:ln w="9525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73"/>
          <p:cNvSpPr txBox="1"/>
          <p:nvPr/>
        </p:nvSpPr>
        <p:spPr>
          <a:xfrm>
            <a:off x="6402286" y="3213544"/>
            <a:ext cx="298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800" b="1" spc="-25" dirty="0">
                <a:latin typeface="Calibri"/>
                <a:cs typeface="Calibri"/>
              </a:rPr>
              <a:t>Q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7" name="object 74"/>
          <p:cNvGrpSpPr/>
          <p:nvPr/>
        </p:nvGrpSpPr>
        <p:grpSpPr>
          <a:xfrm>
            <a:off x="8826588" y="2564562"/>
            <a:ext cx="628015" cy="1189355"/>
            <a:chOff x="6917435" y="2075675"/>
            <a:chExt cx="628015" cy="1189355"/>
          </a:xfrm>
        </p:grpSpPr>
        <p:pic>
          <p:nvPicPr>
            <p:cNvPr id="68" name="object 7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76871" y="2075675"/>
              <a:ext cx="510514" cy="1188732"/>
            </a:xfrm>
            <a:prstGeom prst="rect">
              <a:avLst/>
            </a:prstGeom>
          </p:spPr>
        </p:pic>
        <p:pic>
          <p:nvPicPr>
            <p:cNvPr id="69" name="object 7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17435" y="2426195"/>
              <a:ext cx="627875" cy="560844"/>
            </a:xfrm>
            <a:prstGeom prst="rect">
              <a:avLst/>
            </a:prstGeom>
          </p:spPr>
        </p:pic>
        <p:sp>
          <p:nvSpPr>
            <p:cNvPr id="70" name="object 77"/>
            <p:cNvSpPr/>
            <p:nvPr/>
          </p:nvSpPr>
          <p:spPr>
            <a:xfrm>
              <a:off x="7024115" y="2103119"/>
              <a:ext cx="421005" cy="1099185"/>
            </a:xfrm>
            <a:custGeom>
              <a:avLst/>
              <a:gdLst/>
              <a:ahLst/>
              <a:cxnLst/>
              <a:rect l="l" t="t" r="r" b="b"/>
              <a:pathLst>
                <a:path w="421004" h="1099185">
                  <a:moveTo>
                    <a:pt x="350519" y="0"/>
                  </a:moveTo>
                  <a:lnTo>
                    <a:pt x="70103" y="0"/>
                  </a:lnTo>
                  <a:lnTo>
                    <a:pt x="42808" y="5506"/>
                  </a:lnTo>
                  <a:lnTo>
                    <a:pt x="20526" y="20526"/>
                  </a:lnTo>
                  <a:lnTo>
                    <a:pt x="5506" y="42808"/>
                  </a:lnTo>
                  <a:lnTo>
                    <a:pt x="0" y="70104"/>
                  </a:lnTo>
                  <a:lnTo>
                    <a:pt x="0" y="1028700"/>
                  </a:lnTo>
                  <a:lnTo>
                    <a:pt x="5506" y="1055995"/>
                  </a:lnTo>
                  <a:lnTo>
                    <a:pt x="20526" y="1078277"/>
                  </a:lnTo>
                  <a:lnTo>
                    <a:pt x="42808" y="1093297"/>
                  </a:lnTo>
                  <a:lnTo>
                    <a:pt x="70103" y="1098804"/>
                  </a:lnTo>
                  <a:lnTo>
                    <a:pt x="350519" y="1098804"/>
                  </a:lnTo>
                  <a:lnTo>
                    <a:pt x="377815" y="1093297"/>
                  </a:lnTo>
                  <a:lnTo>
                    <a:pt x="400097" y="1078277"/>
                  </a:lnTo>
                  <a:lnTo>
                    <a:pt x="415117" y="1055995"/>
                  </a:lnTo>
                  <a:lnTo>
                    <a:pt x="420624" y="1028700"/>
                  </a:lnTo>
                  <a:lnTo>
                    <a:pt x="420624" y="70104"/>
                  </a:lnTo>
                  <a:lnTo>
                    <a:pt x="415117" y="42808"/>
                  </a:lnTo>
                  <a:lnTo>
                    <a:pt x="400097" y="20526"/>
                  </a:lnTo>
                  <a:lnTo>
                    <a:pt x="377815" y="5506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8"/>
            <p:cNvSpPr/>
            <p:nvPr/>
          </p:nvSpPr>
          <p:spPr>
            <a:xfrm>
              <a:off x="7024115" y="2103119"/>
              <a:ext cx="421005" cy="1099185"/>
            </a:xfrm>
            <a:custGeom>
              <a:avLst/>
              <a:gdLst/>
              <a:ahLst/>
              <a:cxnLst/>
              <a:rect l="l" t="t" r="r" b="b"/>
              <a:pathLst>
                <a:path w="421004" h="1099185">
                  <a:moveTo>
                    <a:pt x="0" y="70104"/>
                  </a:moveTo>
                  <a:lnTo>
                    <a:pt x="5506" y="42808"/>
                  </a:lnTo>
                  <a:lnTo>
                    <a:pt x="20526" y="20526"/>
                  </a:lnTo>
                  <a:lnTo>
                    <a:pt x="42808" y="5506"/>
                  </a:lnTo>
                  <a:lnTo>
                    <a:pt x="70103" y="0"/>
                  </a:lnTo>
                  <a:lnTo>
                    <a:pt x="350519" y="0"/>
                  </a:lnTo>
                  <a:lnTo>
                    <a:pt x="377815" y="5506"/>
                  </a:lnTo>
                  <a:lnTo>
                    <a:pt x="400097" y="20526"/>
                  </a:lnTo>
                  <a:lnTo>
                    <a:pt x="415117" y="42808"/>
                  </a:lnTo>
                  <a:lnTo>
                    <a:pt x="420624" y="70104"/>
                  </a:lnTo>
                  <a:lnTo>
                    <a:pt x="420624" y="1028700"/>
                  </a:lnTo>
                  <a:lnTo>
                    <a:pt x="415117" y="1055995"/>
                  </a:lnTo>
                  <a:lnTo>
                    <a:pt x="400097" y="1078277"/>
                  </a:lnTo>
                  <a:lnTo>
                    <a:pt x="377815" y="1093297"/>
                  </a:lnTo>
                  <a:lnTo>
                    <a:pt x="350519" y="1098804"/>
                  </a:lnTo>
                  <a:lnTo>
                    <a:pt x="70103" y="1098804"/>
                  </a:lnTo>
                  <a:lnTo>
                    <a:pt x="42808" y="1093297"/>
                  </a:lnTo>
                  <a:lnTo>
                    <a:pt x="20526" y="1078277"/>
                  </a:lnTo>
                  <a:lnTo>
                    <a:pt x="5506" y="1055995"/>
                  </a:lnTo>
                  <a:lnTo>
                    <a:pt x="0" y="1028700"/>
                  </a:lnTo>
                  <a:lnTo>
                    <a:pt x="0" y="70104"/>
                  </a:lnTo>
                  <a:close/>
                </a:path>
              </a:pathLst>
            </a:custGeom>
            <a:ln w="9525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9"/>
          <p:cNvSpPr txBox="1"/>
          <p:nvPr/>
        </p:nvSpPr>
        <p:spPr>
          <a:xfrm>
            <a:off x="8994609" y="2979560"/>
            <a:ext cx="298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1800" b="1" spc="-25" dirty="0">
                <a:latin typeface="Calibri"/>
                <a:cs typeface="Calibri"/>
              </a:rPr>
              <a:t>Q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3" name="object 80"/>
          <p:cNvGrpSpPr/>
          <p:nvPr/>
        </p:nvGrpSpPr>
        <p:grpSpPr>
          <a:xfrm>
            <a:off x="3018625" y="1966912"/>
            <a:ext cx="6997065" cy="2627630"/>
            <a:chOff x="1109472" y="1478025"/>
            <a:chExt cx="6997065" cy="2627630"/>
          </a:xfrm>
        </p:grpSpPr>
        <p:pic>
          <p:nvPicPr>
            <p:cNvPr id="74" name="object 8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09472" y="2141219"/>
              <a:ext cx="989088" cy="891539"/>
            </a:xfrm>
            <a:prstGeom prst="rect">
              <a:avLst/>
            </a:prstGeom>
          </p:spPr>
        </p:pic>
        <p:pic>
          <p:nvPicPr>
            <p:cNvPr id="75" name="object 8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68908" y="2180843"/>
              <a:ext cx="874776" cy="778763"/>
            </a:xfrm>
            <a:prstGeom prst="rect">
              <a:avLst/>
            </a:prstGeom>
          </p:spPr>
        </p:pic>
        <p:sp>
          <p:nvSpPr>
            <p:cNvPr id="76" name="object 83"/>
            <p:cNvSpPr/>
            <p:nvPr/>
          </p:nvSpPr>
          <p:spPr>
            <a:xfrm>
              <a:off x="2787015" y="1478025"/>
              <a:ext cx="5319395" cy="2421890"/>
            </a:xfrm>
            <a:custGeom>
              <a:avLst/>
              <a:gdLst/>
              <a:ahLst/>
              <a:cxnLst/>
              <a:rect l="l" t="t" r="r" b="b"/>
              <a:pathLst>
                <a:path w="5319395" h="2421890">
                  <a:moveTo>
                    <a:pt x="916051" y="1211453"/>
                  </a:moveTo>
                  <a:lnTo>
                    <a:pt x="915797" y="1156335"/>
                  </a:lnTo>
                  <a:lnTo>
                    <a:pt x="914781" y="1101217"/>
                  </a:lnTo>
                  <a:lnTo>
                    <a:pt x="913130" y="1046226"/>
                  </a:lnTo>
                  <a:lnTo>
                    <a:pt x="910971" y="991616"/>
                  </a:lnTo>
                  <a:lnTo>
                    <a:pt x="908177" y="937387"/>
                  </a:lnTo>
                  <a:lnTo>
                    <a:pt x="904748" y="883793"/>
                  </a:lnTo>
                  <a:lnTo>
                    <a:pt x="900811" y="830834"/>
                  </a:lnTo>
                  <a:lnTo>
                    <a:pt x="896493" y="778637"/>
                  </a:lnTo>
                  <a:lnTo>
                    <a:pt x="891413" y="727202"/>
                  </a:lnTo>
                  <a:lnTo>
                    <a:pt x="886079" y="676783"/>
                  </a:lnTo>
                  <a:lnTo>
                    <a:pt x="880110" y="627380"/>
                  </a:lnTo>
                  <a:lnTo>
                    <a:pt x="873760" y="579247"/>
                  </a:lnTo>
                  <a:lnTo>
                    <a:pt x="867029" y="532384"/>
                  </a:lnTo>
                  <a:lnTo>
                    <a:pt x="859917" y="486918"/>
                  </a:lnTo>
                  <a:lnTo>
                    <a:pt x="852424" y="442976"/>
                  </a:lnTo>
                  <a:lnTo>
                    <a:pt x="844550" y="400685"/>
                  </a:lnTo>
                  <a:lnTo>
                    <a:pt x="836295" y="360057"/>
                  </a:lnTo>
                  <a:lnTo>
                    <a:pt x="827786" y="321183"/>
                  </a:lnTo>
                  <a:lnTo>
                    <a:pt x="809879" y="249428"/>
                  </a:lnTo>
                  <a:lnTo>
                    <a:pt x="795655" y="201295"/>
                  </a:lnTo>
                  <a:lnTo>
                    <a:pt x="781050" y="158242"/>
                  </a:lnTo>
                  <a:lnTo>
                    <a:pt x="765810" y="120523"/>
                  </a:lnTo>
                  <a:lnTo>
                    <a:pt x="744855" y="79629"/>
                  </a:lnTo>
                  <a:lnTo>
                    <a:pt x="717423" y="44069"/>
                  </a:lnTo>
                  <a:lnTo>
                    <a:pt x="681736" y="27432"/>
                  </a:lnTo>
                  <a:lnTo>
                    <a:pt x="680593" y="40132"/>
                  </a:lnTo>
                  <a:lnTo>
                    <a:pt x="685927" y="40640"/>
                  </a:lnTo>
                  <a:lnTo>
                    <a:pt x="690372" y="41656"/>
                  </a:lnTo>
                  <a:lnTo>
                    <a:pt x="724027" y="70993"/>
                  </a:lnTo>
                  <a:lnTo>
                    <a:pt x="744220" y="104775"/>
                  </a:lnTo>
                  <a:lnTo>
                    <a:pt x="764159" y="149860"/>
                  </a:lnTo>
                  <a:lnTo>
                    <a:pt x="778764" y="190373"/>
                  </a:lnTo>
                  <a:lnTo>
                    <a:pt x="797560" y="252984"/>
                  </a:lnTo>
                  <a:lnTo>
                    <a:pt x="815467" y="324104"/>
                  </a:lnTo>
                  <a:lnTo>
                    <a:pt x="823849" y="362712"/>
                  </a:lnTo>
                  <a:lnTo>
                    <a:pt x="832104" y="403225"/>
                  </a:lnTo>
                  <a:lnTo>
                    <a:pt x="839978" y="445262"/>
                  </a:lnTo>
                  <a:lnTo>
                    <a:pt x="847344" y="489077"/>
                  </a:lnTo>
                  <a:lnTo>
                    <a:pt x="854456" y="534416"/>
                  </a:lnTo>
                  <a:lnTo>
                    <a:pt x="861314" y="581025"/>
                  </a:lnTo>
                  <a:lnTo>
                    <a:pt x="867537" y="629031"/>
                  </a:lnTo>
                  <a:lnTo>
                    <a:pt x="873379" y="678180"/>
                  </a:lnTo>
                  <a:lnTo>
                    <a:pt x="878840" y="728599"/>
                  </a:lnTo>
                  <a:lnTo>
                    <a:pt x="883793" y="779780"/>
                  </a:lnTo>
                  <a:lnTo>
                    <a:pt x="888111" y="831850"/>
                  </a:lnTo>
                  <a:lnTo>
                    <a:pt x="892048" y="884682"/>
                  </a:lnTo>
                  <a:lnTo>
                    <a:pt x="895477" y="938149"/>
                  </a:lnTo>
                  <a:lnTo>
                    <a:pt x="898271" y="992251"/>
                  </a:lnTo>
                  <a:lnTo>
                    <a:pt x="900430" y="1046734"/>
                  </a:lnTo>
                  <a:lnTo>
                    <a:pt x="902081" y="1101471"/>
                  </a:lnTo>
                  <a:lnTo>
                    <a:pt x="903097" y="1156462"/>
                  </a:lnTo>
                  <a:lnTo>
                    <a:pt x="903351" y="1211580"/>
                  </a:lnTo>
                  <a:lnTo>
                    <a:pt x="903084" y="1239393"/>
                  </a:lnTo>
                  <a:lnTo>
                    <a:pt x="900430" y="1294130"/>
                  </a:lnTo>
                  <a:lnTo>
                    <a:pt x="895350" y="1348867"/>
                  </a:lnTo>
                  <a:lnTo>
                    <a:pt x="887730" y="1403350"/>
                  </a:lnTo>
                  <a:lnTo>
                    <a:pt x="877824" y="1457325"/>
                  </a:lnTo>
                  <a:lnTo>
                    <a:pt x="858647" y="1537589"/>
                  </a:lnTo>
                  <a:lnTo>
                    <a:pt x="843153" y="1590294"/>
                  </a:lnTo>
                  <a:lnTo>
                    <a:pt x="825627" y="1642237"/>
                  </a:lnTo>
                  <a:lnTo>
                    <a:pt x="805942" y="1693291"/>
                  </a:lnTo>
                  <a:lnTo>
                    <a:pt x="784606" y="1743456"/>
                  </a:lnTo>
                  <a:lnTo>
                    <a:pt x="761365" y="1792478"/>
                  </a:lnTo>
                  <a:lnTo>
                    <a:pt x="736219" y="1840357"/>
                  </a:lnTo>
                  <a:lnTo>
                    <a:pt x="709549" y="1886839"/>
                  </a:lnTo>
                  <a:lnTo>
                    <a:pt x="681355" y="1932051"/>
                  </a:lnTo>
                  <a:lnTo>
                    <a:pt x="651637" y="1975739"/>
                  </a:lnTo>
                  <a:lnTo>
                    <a:pt x="620395" y="2017649"/>
                  </a:lnTo>
                  <a:lnTo>
                    <a:pt x="588010" y="2058035"/>
                  </a:lnTo>
                  <a:lnTo>
                    <a:pt x="554228" y="2096516"/>
                  </a:lnTo>
                  <a:lnTo>
                    <a:pt x="519430" y="2132965"/>
                  </a:lnTo>
                  <a:lnTo>
                    <a:pt x="483476" y="2167509"/>
                  </a:lnTo>
                  <a:lnTo>
                    <a:pt x="446532" y="2199894"/>
                  </a:lnTo>
                  <a:lnTo>
                    <a:pt x="408686" y="2229866"/>
                  </a:lnTo>
                  <a:lnTo>
                    <a:pt x="370078" y="2257552"/>
                  </a:lnTo>
                  <a:lnTo>
                    <a:pt x="330835" y="2282825"/>
                  </a:lnTo>
                  <a:lnTo>
                    <a:pt x="290830" y="2305431"/>
                  </a:lnTo>
                  <a:lnTo>
                    <a:pt x="250317" y="2325497"/>
                  </a:lnTo>
                  <a:lnTo>
                    <a:pt x="209169" y="2342642"/>
                  </a:lnTo>
                  <a:lnTo>
                    <a:pt x="167767" y="2356866"/>
                  </a:lnTo>
                  <a:lnTo>
                    <a:pt x="126111" y="2368042"/>
                  </a:lnTo>
                  <a:lnTo>
                    <a:pt x="84201" y="2376297"/>
                  </a:lnTo>
                  <a:lnTo>
                    <a:pt x="75526" y="2377173"/>
                  </a:lnTo>
                  <a:lnTo>
                    <a:pt x="73279" y="2345817"/>
                  </a:lnTo>
                  <a:lnTo>
                    <a:pt x="0" y="2389251"/>
                  </a:lnTo>
                  <a:lnTo>
                    <a:pt x="78740" y="2421839"/>
                  </a:lnTo>
                  <a:lnTo>
                    <a:pt x="76517" y="2391029"/>
                  </a:lnTo>
                  <a:lnTo>
                    <a:pt x="76428" y="2389759"/>
                  </a:lnTo>
                  <a:lnTo>
                    <a:pt x="129159" y="2380488"/>
                  </a:lnTo>
                  <a:lnTo>
                    <a:pt x="171704" y="2368931"/>
                  </a:lnTo>
                  <a:lnTo>
                    <a:pt x="213868" y="2354453"/>
                  </a:lnTo>
                  <a:lnTo>
                    <a:pt x="255651" y="2336927"/>
                  </a:lnTo>
                  <a:lnTo>
                    <a:pt x="296926" y="2316607"/>
                  </a:lnTo>
                  <a:lnTo>
                    <a:pt x="337439" y="2293620"/>
                  </a:lnTo>
                  <a:lnTo>
                    <a:pt x="377444" y="2268093"/>
                  </a:lnTo>
                  <a:lnTo>
                    <a:pt x="416560" y="2239899"/>
                  </a:lnTo>
                  <a:lnTo>
                    <a:pt x="454914" y="2209419"/>
                  </a:lnTo>
                  <a:lnTo>
                    <a:pt x="492239" y="2176780"/>
                  </a:lnTo>
                  <a:lnTo>
                    <a:pt x="528574" y="2141728"/>
                  </a:lnTo>
                  <a:lnTo>
                    <a:pt x="563753" y="2104898"/>
                  </a:lnTo>
                  <a:lnTo>
                    <a:pt x="597916" y="2066036"/>
                  </a:lnTo>
                  <a:lnTo>
                    <a:pt x="630555" y="2025269"/>
                  </a:lnTo>
                  <a:lnTo>
                    <a:pt x="662051" y="1982851"/>
                  </a:lnTo>
                  <a:lnTo>
                    <a:pt x="692150" y="1938655"/>
                  </a:lnTo>
                  <a:lnTo>
                    <a:pt x="720598" y="1893189"/>
                  </a:lnTo>
                  <a:lnTo>
                    <a:pt x="747522" y="1846199"/>
                  </a:lnTo>
                  <a:lnTo>
                    <a:pt x="772795" y="1797812"/>
                  </a:lnTo>
                  <a:lnTo>
                    <a:pt x="796163" y="1748409"/>
                  </a:lnTo>
                  <a:lnTo>
                    <a:pt x="817880" y="1697736"/>
                  </a:lnTo>
                  <a:lnTo>
                    <a:pt x="837692" y="1646301"/>
                  </a:lnTo>
                  <a:lnTo>
                    <a:pt x="855345" y="1593850"/>
                  </a:lnTo>
                  <a:lnTo>
                    <a:pt x="870966" y="1540637"/>
                  </a:lnTo>
                  <a:lnTo>
                    <a:pt x="884428" y="1486916"/>
                  </a:lnTo>
                  <a:lnTo>
                    <a:pt x="895604" y="1432560"/>
                  </a:lnTo>
                  <a:lnTo>
                    <a:pt x="904367" y="1377696"/>
                  </a:lnTo>
                  <a:lnTo>
                    <a:pt x="910844" y="1322578"/>
                  </a:lnTo>
                  <a:lnTo>
                    <a:pt x="914793" y="1266698"/>
                  </a:lnTo>
                  <a:lnTo>
                    <a:pt x="915797" y="1239266"/>
                  </a:lnTo>
                  <a:lnTo>
                    <a:pt x="916051" y="1211453"/>
                  </a:lnTo>
                  <a:close/>
                </a:path>
                <a:path w="5319395" h="2421890">
                  <a:moveTo>
                    <a:pt x="3087116" y="706882"/>
                  </a:moveTo>
                  <a:lnTo>
                    <a:pt x="3085719" y="640969"/>
                  </a:lnTo>
                  <a:lnTo>
                    <a:pt x="3081909" y="575691"/>
                  </a:lnTo>
                  <a:lnTo>
                    <a:pt x="3075686" y="511429"/>
                  </a:lnTo>
                  <a:lnTo>
                    <a:pt x="3067431" y="448564"/>
                  </a:lnTo>
                  <a:lnTo>
                    <a:pt x="3057017" y="387985"/>
                  </a:lnTo>
                  <a:lnTo>
                    <a:pt x="3044698" y="329819"/>
                  </a:lnTo>
                  <a:lnTo>
                    <a:pt x="3030728" y="274701"/>
                  </a:lnTo>
                  <a:lnTo>
                    <a:pt x="3015361" y="223266"/>
                  </a:lnTo>
                  <a:lnTo>
                    <a:pt x="2998597" y="175768"/>
                  </a:lnTo>
                  <a:lnTo>
                    <a:pt x="2980436" y="132969"/>
                  </a:lnTo>
                  <a:lnTo>
                    <a:pt x="2961259" y="94996"/>
                  </a:lnTo>
                  <a:lnTo>
                    <a:pt x="2930779" y="48768"/>
                  </a:lnTo>
                  <a:lnTo>
                    <a:pt x="2898267" y="16764"/>
                  </a:lnTo>
                  <a:lnTo>
                    <a:pt x="2897860" y="16510"/>
                  </a:lnTo>
                  <a:lnTo>
                    <a:pt x="2897263" y="16129"/>
                  </a:lnTo>
                  <a:lnTo>
                    <a:pt x="2893110" y="13462"/>
                  </a:lnTo>
                  <a:lnTo>
                    <a:pt x="2886964" y="9525"/>
                  </a:lnTo>
                  <a:lnTo>
                    <a:pt x="2876296" y="4572"/>
                  </a:lnTo>
                  <a:lnTo>
                    <a:pt x="2875915" y="4445"/>
                  </a:lnTo>
                  <a:lnTo>
                    <a:pt x="2875661" y="4318"/>
                  </a:lnTo>
                  <a:lnTo>
                    <a:pt x="2875280" y="4191"/>
                  </a:lnTo>
                  <a:lnTo>
                    <a:pt x="2864485" y="1270"/>
                  </a:lnTo>
                  <a:lnTo>
                    <a:pt x="2864231" y="1143"/>
                  </a:lnTo>
                  <a:lnTo>
                    <a:pt x="2863850" y="1143"/>
                  </a:lnTo>
                  <a:lnTo>
                    <a:pt x="2863469" y="1016"/>
                  </a:lnTo>
                  <a:lnTo>
                    <a:pt x="2852801" y="0"/>
                  </a:lnTo>
                  <a:lnTo>
                    <a:pt x="2851531" y="12700"/>
                  </a:lnTo>
                  <a:lnTo>
                    <a:pt x="2862021" y="13703"/>
                  </a:lnTo>
                  <a:lnTo>
                    <a:pt x="2901315" y="35560"/>
                  </a:lnTo>
                  <a:lnTo>
                    <a:pt x="2931033" y="70358"/>
                  </a:lnTo>
                  <a:lnTo>
                    <a:pt x="2959862" y="119253"/>
                  </a:lnTo>
                  <a:lnTo>
                    <a:pt x="2978023" y="158877"/>
                  </a:lnTo>
                  <a:lnTo>
                    <a:pt x="2995168" y="203454"/>
                  </a:lnTo>
                  <a:lnTo>
                    <a:pt x="3011170" y="252349"/>
                  </a:lnTo>
                  <a:lnTo>
                    <a:pt x="3025648" y="305181"/>
                  </a:lnTo>
                  <a:lnTo>
                    <a:pt x="3038602" y="361315"/>
                  </a:lnTo>
                  <a:lnTo>
                    <a:pt x="3049905" y="420243"/>
                  </a:lnTo>
                  <a:lnTo>
                    <a:pt x="3063113" y="513080"/>
                  </a:lnTo>
                  <a:lnTo>
                    <a:pt x="3069336" y="576834"/>
                  </a:lnTo>
                  <a:lnTo>
                    <a:pt x="3073146" y="641604"/>
                  </a:lnTo>
                  <a:lnTo>
                    <a:pt x="3074416" y="707009"/>
                  </a:lnTo>
                  <a:lnTo>
                    <a:pt x="3074009" y="723392"/>
                  </a:lnTo>
                  <a:lnTo>
                    <a:pt x="3068701" y="771652"/>
                  </a:lnTo>
                  <a:lnTo>
                    <a:pt x="3057144" y="819658"/>
                  </a:lnTo>
                  <a:lnTo>
                    <a:pt x="3039618" y="867410"/>
                  </a:lnTo>
                  <a:lnTo>
                    <a:pt x="3016631" y="914400"/>
                  </a:lnTo>
                  <a:lnTo>
                    <a:pt x="2988183" y="960628"/>
                  </a:lnTo>
                  <a:lnTo>
                    <a:pt x="2942590" y="1020572"/>
                  </a:lnTo>
                  <a:lnTo>
                    <a:pt x="2916682" y="1049528"/>
                  </a:lnTo>
                  <a:lnTo>
                    <a:pt x="2888742" y="1077976"/>
                  </a:lnTo>
                  <a:lnTo>
                    <a:pt x="2859024" y="1105662"/>
                  </a:lnTo>
                  <a:lnTo>
                    <a:pt x="2827655" y="1132459"/>
                  </a:lnTo>
                  <a:lnTo>
                    <a:pt x="2794381" y="1158367"/>
                  </a:lnTo>
                  <a:lnTo>
                    <a:pt x="2759710" y="1183386"/>
                  </a:lnTo>
                  <a:lnTo>
                    <a:pt x="2723515" y="1207262"/>
                  </a:lnTo>
                  <a:lnTo>
                    <a:pt x="2685923" y="1230122"/>
                  </a:lnTo>
                  <a:lnTo>
                    <a:pt x="2646934" y="1251839"/>
                  </a:lnTo>
                  <a:lnTo>
                    <a:pt x="2606802" y="1272413"/>
                  </a:lnTo>
                  <a:lnTo>
                    <a:pt x="2565527" y="1291590"/>
                  </a:lnTo>
                  <a:lnTo>
                    <a:pt x="2523363" y="1309497"/>
                  </a:lnTo>
                  <a:lnTo>
                    <a:pt x="2480183" y="1326007"/>
                  </a:lnTo>
                  <a:lnTo>
                    <a:pt x="2436114" y="1341120"/>
                  </a:lnTo>
                  <a:lnTo>
                    <a:pt x="2391283" y="1354582"/>
                  </a:lnTo>
                  <a:lnTo>
                    <a:pt x="2345944" y="1366520"/>
                  </a:lnTo>
                  <a:lnTo>
                    <a:pt x="2299970" y="1376680"/>
                  </a:lnTo>
                  <a:lnTo>
                    <a:pt x="2253488" y="1385189"/>
                  </a:lnTo>
                  <a:lnTo>
                    <a:pt x="2206752" y="1391920"/>
                  </a:lnTo>
                  <a:lnTo>
                    <a:pt x="2159635" y="1396746"/>
                  </a:lnTo>
                  <a:lnTo>
                    <a:pt x="2141093" y="1397736"/>
                  </a:lnTo>
                  <a:lnTo>
                    <a:pt x="2139950" y="1366266"/>
                  </a:lnTo>
                  <a:lnTo>
                    <a:pt x="2065274" y="1407033"/>
                  </a:lnTo>
                  <a:lnTo>
                    <a:pt x="2142744" y="1442339"/>
                  </a:lnTo>
                  <a:lnTo>
                    <a:pt x="2141588" y="1411097"/>
                  </a:lnTo>
                  <a:lnTo>
                    <a:pt x="2141563" y="1410449"/>
                  </a:lnTo>
                  <a:lnTo>
                    <a:pt x="2160905" y="1409446"/>
                  </a:lnTo>
                  <a:lnTo>
                    <a:pt x="2208530" y="1404493"/>
                  </a:lnTo>
                  <a:lnTo>
                    <a:pt x="2255774" y="1397762"/>
                  </a:lnTo>
                  <a:lnTo>
                    <a:pt x="2302764" y="1389126"/>
                  </a:lnTo>
                  <a:lnTo>
                    <a:pt x="2349119" y="1378712"/>
                  </a:lnTo>
                  <a:lnTo>
                    <a:pt x="2394966" y="1366647"/>
                  </a:lnTo>
                  <a:lnTo>
                    <a:pt x="2440178" y="1353058"/>
                  </a:lnTo>
                  <a:lnTo>
                    <a:pt x="2484628" y="1337818"/>
                  </a:lnTo>
                  <a:lnTo>
                    <a:pt x="2528316" y="1321181"/>
                  </a:lnTo>
                  <a:lnTo>
                    <a:pt x="2570861" y="1303147"/>
                  </a:lnTo>
                  <a:lnTo>
                    <a:pt x="2612644" y="1283716"/>
                  </a:lnTo>
                  <a:lnTo>
                    <a:pt x="2653157" y="1262888"/>
                  </a:lnTo>
                  <a:lnTo>
                    <a:pt x="2692527" y="1240917"/>
                  </a:lnTo>
                  <a:lnTo>
                    <a:pt x="2730500" y="1217803"/>
                  </a:lnTo>
                  <a:lnTo>
                    <a:pt x="2767076" y="1193673"/>
                  </a:lnTo>
                  <a:lnTo>
                    <a:pt x="2802255" y="1168400"/>
                  </a:lnTo>
                  <a:lnTo>
                    <a:pt x="2835910" y="1142111"/>
                  </a:lnTo>
                  <a:lnTo>
                    <a:pt x="2867787" y="1114933"/>
                  </a:lnTo>
                  <a:lnTo>
                    <a:pt x="2897886" y="1086866"/>
                  </a:lnTo>
                  <a:lnTo>
                    <a:pt x="2926207" y="1058037"/>
                  </a:lnTo>
                  <a:lnTo>
                    <a:pt x="2952496" y="1028573"/>
                  </a:lnTo>
                  <a:lnTo>
                    <a:pt x="2976753" y="998347"/>
                  </a:lnTo>
                  <a:lnTo>
                    <a:pt x="3009011" y="951992"/>
                  </a:lnTo>
                  <a:lnTo>
                    <a:pt x="3036316" y="904367"/>
                  </a:lnTo>
                  <a:lnTo>
                    <a:pt x="3058033" y="855853"/>
                  </a:lnTo>
                  <a:lnTo>
                    <a:pt x="3074035" y="806577"/>
                  </a:lnTo>
                  <a:lnTo>
                    <a:pt x="3083687" y="756920"/>
                  </a:lnTo>
                  <a:lnTo>
                    <a:pt x="3086735" y="723138"/>
                  </a:lnTo>
                  <a:lnTo>
                    <a:pt x="3087116" y="706882"/>
                  </a:lnTo>
                  <a:close/>
                </a:path>
                <a:path w="5319395" h="2421890">
                  <a:moveTo>
                    <a:pt x="5319268" y="607695"/>
                  </a:moveTo>
                  <a:lnTo>
                    <a:pt x="5317998" y="554355"/>
                  </a:lnTo>
                  <a:lnTo>
                    <a:pt x="5314061" y="501396"/>
                  </a:lnTo>
                  <a:lnTo>
                    <a:pt x="5307838" y="449326"/>
                  </a:lnTo>
                  <a:lnTo>
                    <a:pt x="5299583" y="398526"/>
                  </a:lnTo>
                  <a:lnTo>
                    <a:pt x="5289169" y="349377"/>
                  </a:lnTo>
                  <a:lnTo>
                    <a:pt x="5276850" y="302260"/>
                  </a:lnTo>
                  <a:lnTo>
                    <a:pt x="5262880" y="257683"/>
                  </a:lnTo>
                  <a:lnTo>
                    <a:pt x="5247386" y="215900"/>
                  </a:lnTo>
                  <a:lnTo>
                    <a:pt x="5230495" y="177419"/>
                  </a:lnTo>
                  <a:lnTo>
                    <a:pt x="5212334" y="142621"/>
                  </a:lnTo>
                  <a:lnTo>
                    <a:pt x="5183124" y="98298"/>
                  </a:lnTo>
                  <a:lnTo>
                    <a:pt x="5151882" y="64516"/>
                  </a:lnTo>
                  <a:lnTo>
                    <a:pt x="5118735" y="42672"/>
                  </a:lnTo>
                  <a:lnTo>
                    <a:pt x="5084826" y="35052"/>
                  </a:lnTo>
                  <a:lnTo>
                    <a:pt x="5083810" y="47752"/>
                  </a:lnTo>
                  <a:lnTo>
                    <a:pt x="5094478" y="48641"/>
                  </a:lnTo>
                  <a:lnTo>
                    <a:pt x="5104384" y="50800"/>
                  </a:lnTo>
                  <a:lnTo>
                    <a:pt x="5143881" y="74295"/>
                  </a:lnTo>
                  <a:lnTo>
                    <a:pt x="5173345" y="106299"/>
                  </a:lnTo>
                  <a:lnTo>
                    <a:pt x="5201539" y="149098"/>
                  </a:lnTo>
                  <a:lnTo>
                    <a:pt x="5219192" y="183134"/>
                  </a:lnTo>
                  <a:lnTo>
                    <a:pt x="5235702" y="220853"/>
                  </a:lnTo>
                  <a:lnTo>
                    <a:pt x="5250815" y="261874"/>
                  </a:lnTo>
                  <a:lnTo>
                    <a:pt x="5264658" y="305943"/>
                  </a:lnTo>
                  <a:lnTo>
                    <a:pt x="5276850" y="352425"/>
                  </a:lnTo>
                  <a:lnTo>
                    <a:pt x="5287137" y="401205"/>
                  </a:lnTo>
                  <a:lnTo>
                    <a:pt x="5295392" y="451358"/>
                  </a:lnTo>
                  <a:lnTo>
                    <a:pt x="5301488" y="502793"/>
                  </a:lnTo>
                  <a:lnTo>
                    <a:pt x="5305298" y="555117"/>
                  </a:lnTo>
                  <a:lnTo>
                    <a:pt x="5306568" y="607822"/>
                  </a:lnTo>
                  <a:lnTo>
                    <a:pt x="5305679" y="634111"/>
                  </a:lnTo>
                  <a:lnTo>
                    <a:pt x="5298313" y="686054"/>
                  </a:lnTo>
                  <a:lnTo>
                    <a:pt x="5284089" y="737489"/>
                  </a:lnTo>
                  <a:lnTo>
                    <a:pt x="5263515" y="788035"/>
                  </a:lnTo>
                  <a:lnTo>
                    <a:pt x="5236972" y="837184"/>
                  </a:lnTo>
                  <a:lnTo>
                    <a:pt x="5204968" y="884555"/>
                  </a:lnTo>
                  <a:lnTo>
                    <a:pt x="5167884" y="929767"/>
                  </a:lnTo>
                  <a:lnTo>
                    <a:pt x="5126228" y="972312"/>
                  </a:lnTo>
                  <a:lnTo>
                    <a:pt x="5080635" y="1011682"/>
                  </a:lnTo>
                  <a:lnTo>
                    <a:pt x="5031359" y="1047623"/>
                  </a:lnTo>
                  <a:lnTo>
                    <a:pt x="4979035" y="1079754"/>
                  </a:lnTo>
                  <a:lnTo>
                    <a:pt x="4924171" y="1107567"/>
                  </a:lnTo>
                  <a:lnTo>
                    <a:pt x="4867021" y="1130427"/>
                  </a:lnTo>
                  <a:lnTo>
                    <a:pt x="4808347" y="1148334"/>
                  </a:lnTo>
                  <a:lnTo>
                    <a:pt x="4748530" y="1160653"/>
                  </a:lnTo>
                  <a:lnTo>
                    <a:pt x="4733264" y="1162177"/>
                  </a:lnTo>
                  <a:lnTo>
                    <a:pt x="4731131" y="1130935"/>
                  </a:lnTo>
                  <a:lnTo>
                    <a:pt x="4657725" y="1174115"/>
                  </a:lnTo>
                  <a:lnTo>
                    <a:pt x="4736338" y="1207008"/>
                  </a:lnTo>
                  <a:lnTo>
                    <a:pt x="4734217" y="1176147"/>
                  </a:lnTo>
                  <a:lnTo>
                    <a:pt x="4734128" y="1174851"/>
                  </a:lnTo>
                  <a:lnTo>
                    <a:pt x="4781423" y="1167511"/>
                  </a:lnTo>
                  <a:lnTo>
                    <a:pt x="4841875" y="1152144"/>
                  </a:lnTo>
                  <a:lnTo>
                    <a:pt x="4900803" y="1131316"/>
                  </a:lnTo>
                  <a:lnTo>
                    <a:pt x="4957953" y="1105408"/>
                  </a:lnTo>
                  <a:lnTo>
                    <a:pt x="5012436" y="1074928"/>
                  </a:lnTo>
                  <a:lnTo>
                    <a:pt x="5064252" y="1040257"/>
                  </a:lnTo>
                  <a:lnTo>
                    <a:pt x="5112385" y="1001903"/>
                  </a:lnTo>
                  <a:lnTo>
                    <a:pt x="5156835" y="959993"/>
                  </a:lnTo>
                  <a:lnTo>
                    <a:pt x="5196967" y="915289"/>
                  </a:lnTo>
                  <a:lnTo>
                    <a:pt x="5232273" y="868045"/>
                  </a:lnTo>
                  <a:lnTo>
                    <a:pt x="5262372" y="818515"/>
                  </a:lnTo>
                  <a:lnTo>
                    <a:pt x="5286502" y="767461"/>
                  </a:lnTo>
                  <a:lnTo>
                    <a:pt x="5304409" y="714883"/>
                  </a:lnTo>
                  <a:lnTo>
                    <a:pt x="5315585" y="661416"/>
                  </a:lnTo>
                  <a:lnTo>
                    <a:pt x="5318379" y="634619"/>
                  </a:lnTo>
                  <a:lnTo>
                    <a:pt x="5319268" y="607695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8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76872" y="3450336"/>
              <a:ext cx="510514" cy="655307"/>
            </a:xfrm>
            <a:prstGeom prst="rect">
              <a:avLst/>
            </a:prstGeom>
          </p:spPr>
        </p:pic>
        <p:pic>
          <p:nvPicPr>
            <p:cNvPr id="78" name="object 8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17436" y="3534155"/>
              <a:ext cx="627875" cy="560844"/>
            </a:xfrm>
            <a:prstGeom prst="rect">
              <a:avLst/>
            </a:prstGeom>
          </p:spPr>
        </p:pic>
        <p:sp>
          <p:nvSpPr>
            <p:cNvPr id="79" name="object 86"/>
            <p:cNvSpPr/>
            <p:nvPr/>
          </p:nvSpPr>
          <p:spPr>
            <a:xfrm>
              <a:off x="7024116" y="3477768"/>
              <a:ext cx="421005" cy="565785"/>
            </a:xfrm>
            <a:custGeom>
              <a:avLst/>
              <a:gdLst/>
              <a:ahLst/>
              <a:cxnLst/>
              <a:rect l="l" t="t" r="r" b="b"/>
              <a:pathLst>
                <a:path w="421004" h="565785">
                  <a:moveTo>
                    <a:pt x="350519" y="0"/>
                  </a:moveTo>
                  <a:lnTo>
                    <a:pt x="70103" y="0"/>
                  </a:lnTo>
                  <a:lnTo>
                    <a:pt x="42808" y="5506"/>
                  </a:lnTo>
                  <a:lnTo>
                    <a:pt x="20526" y="20526"/>
                  </a:lnTo>
                  <a:lnTo>
                    <a:pt x="5506" y="42808"/>
                  </a:lnTo>
                  <a:lnTo>
                    <a:pt x="0" y="70103"/>
                  </a:lnTo>
                  <a:lnTo>
                    <a:pt x="0" y="495299"/>
                  </a:lnTo>
                  <a:lnTo>
                    <a:pt x="5506" y="522589"/>
                  </a:lnTo>
                  <a:lnTo>
                    <a:pt x="20526" y="544872"/>
                  </a:lnTo>
                  <a:lnTo>
                    <a:pt x="42808" y="559895"/>
                  </a:lnTo>
                  <a:lnTo>
                    <a:pt x="70103" y="565403"/>
                  </a:lnTo>
                  <a:lnTo>
                    <a:pt x="350519" y="565403"/>
                  </a:lnTo>
                  <a:lnTo>
                    <a:pt x="377815" y="559895"/>
                  </a:lnTo>
                  <a:lnTo>
                    <a:pt x="400097" y="544872"/>
                  </a:lnTo>
                  <a:lnTo>
                    <a:pt x="415117" y="522589"/>
                  </a:lnTo>
                  <a:lnTo>
                    <a:pt x="420624" y="495299"/>
                  </a:lnTo>
                  <a:lnTo>
                    <a:pt x="420624" y="70103"/>
                  </a:lnTo>
                  <a:lnTo>
                    <a:pt x="415117" y="42808"/>
                  </a:lnTo>
                  <a:lnTo>
                    <a:pt x="400097" y="20526"/>
                  </a:lnTo>
                  <a:lnTo>
                    <a:pt x="377815" y="5506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7"/>
            <p:cNvSpPr/>
            <p:nvPr/>
          </p:nvSpPr>
          <p:spPr>
            <a:xfrm>
              <a:off x="7024116" y="3477768"/>
              <a:ext cx="421005" cy="565785"/>
            </a:xfrm>
            <a:custGeom>
              <a:avLst/>
              <a:gdLst/>
              <a:ahLst/>
              <a:cxnLst/>
              <a:rect l="l" t="t" r="r" b="b"/>
              <a:pathLst>
                <a:path w="421004" h="565785">
                  <a:moveTo>
                    <a:pt x="0" y="70103"/>
                  </a:moveTo>
                  <a:lnTo>
                    <a:pt x="5506" y="42808"/>
                  </a:lnTo>
                  <a:lnTo>
                    <a:pt x="20526" y="20526"/>
                  </a:lnTo>
                  <a:lnTo>
                    <a:pt x="42808" y="5506"/>
                  </a:lnTo>
                  <a:lnTo>
                    <a:pt x="70103" y="0"/>
                  </a:lnTo>
                  <a:lnTo>
                    <a:pt x="350519" y="0"/>
                  </a:lnTo>
                  <a:lnTo>
                    <a:pt x="377815" y="5506"/>
                  </a:lnTo>
                  <a:lnTo>
                    <a:pt x="400097" y="20526"/>
                  </a:lnTo>
                  <a:lnTo>
                    <a:pt x="415117" y="42808"/>
                  </a:lnTo>
                  <a:lnTo>
                    <a:pt x="420624" y="70103"/>
                  </a:lnTo>
                  <a:lnTo>
                    <a:pt x="420624" y="495299"/>
                  </a:lnTo>
                  <a:lnTo>
                    <a:pt x="415117" y="522589"/>
                  </a:lnTo>
                  <a:lnTo>
                    <a:pt x="400097" y="544872"/>
                  </a:lnTo>
                  <a:lnTo>
                    <a:pt x="377815" y="559895"/>
                  </a:lnTo>
                  <a:lnTo>
                    <a:pt x="350519" y="565403"/>
                  </a:lnTo>
                  <a:lnTo>
                    <a:pt x="70103" y="565403"/>
                  </a:lnTo>
                  <a:lnTo>
                    <a:pt x="42808" y="559895"/>
                  </a:lnTo>
                  <a:lnTo>
                    <a:pt x="20526" y="544872"/>
                  </a:lnTo>
                  <a:lnTo>
                    <a:pt x="5506" y="522589"/>
                  </a:lnTo>
                  <a:lnTo>
                    <a:pt x="0" y="495299"/>
                  </a:lnTo>
                  <a:lnTo>
                    <a:pt x="0" y="70103"/>
                  </a:lnTo>
                  <a:close/>
                </a:path>
              </a:pathLst>
            </a:custGeom>
            <a:ln w="9525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8"/>
          <p:cNvSpPr txBox="1"/>
          <p:nvPr/>
        </p:nvSpPr>
        <p:spPr>
          <a:xfrm>
            <a:off x="8994609" y="4088016"/>
            <a:ext cx="298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800" b="1" spc="-25" dirty="0">
                <a:latin typeface="Calibri"/>
                <a:cs typeface="Calibri"/>
              </a:rPr>
              <a:t>Q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2" name="object 89"/>
          <p:cNvSpPr txBox="1"/>
          <p:nvPr/>
        </p:nvSpPr>
        <p:spPr>
          <a:xfrm>
            <a:off x="2313419" y="2718880"/>
            <a:ext cx="6102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Tissus rapides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3" name="object 90"/>
          <p:cNvSpPr txBox="1"/>
          <p:nvPr/>
        </p:nvSpPr>
        <p:spPr>
          <a:xfrm>
            <a:off x="2457894" y="3831146"/>
            <a:ext cx="5410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marR="5080" indent="-685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Tissus </a:t>
            </a:r>
            <a:r>
              <a:rPr sz="1400" spc="-20" dirty="0">
                <a:latin typeface="Arial"/>
                <a:cs typeface="Arial"/>
              </a:rPr>
              <a:t>lents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4" name="object 91"/>
          <p:cNvGrpSpPr/>
          <p:nvPr/>
        </p:nvGrpSpPr>
        <p:grpSpPr>
          <a:xfrm>
            <a:off x="5413082" y="2465769"/>
            <a:ext cx="2280920" cy="203835"/>
            <a:chOff x="3503929" y="1976882"/>
            <a:chExt cx="2280920" cy="203835"/>
          </a:xfrm>
        </p:grpSpPr>
        <p:sp>
          <p:nvSpPr>
            <p:cNvPr id="85" name="object 92"/>
            <p:cNvSpPr/>
            <p:nvPr/>
          </p:nvSpPr>
          <p:spPr>
            <a:xfrm>
              <a:off x="3516629" y="1989582"/>
              <a:ext cx="2255520" cy="178435"/>
            </a:xfrm>
            <a:custGeom>
              <a:avLst/>
              <a:gdLst/>
              <a:ahLst/>
              <a:cxnLst/>
              <a:rect l="l" t="t" r="r" b="b"/>
              <a:pathLst>
                <a:path w="2255520" h="178435">
                  <a:moveTo>
                    <a:pt x="2225802" y="0"/>
                  </a:moveTo>
                  <a:lnTo>
                    <a:pt x="29718" y="0"/>
                  </a:lnTo>
                  <a:lnTo>
                    <a:pt x="18162" y="2339"/>
                  </a:lnTo>
                  <a:lnTo>
                    <a:pt x="8715" y="8715"/>
                  </a:lnTo>
                  <a:lnTo>
                    <a:pt x="2339" y="18162"/>
                  </a:lnTo>
                  <a:lnTo>
                    <a:pt x="0" y="29718"/>
                  </a:lnTo>
                  <a:lnTo>
                    <a:pt x="0" y="148590"/>
                  </a:lnTo>
                  <a:lnTo>
                    <a:pt x="2339" y="160145"/>
                  </a:lnTo>
                  <a:lnTo>
                    <a:pt x="8715" y="169592"/>
                  </a:lnTo>
                  <a:lnTo>
                    <a:pt x="18162" y="175968"/>
                  </a:lnTo>
                  <a:lnTo>
                    <a:pt x="29718" y="178307"/>
                  </a:lnTo>
                  <a:lnTo>
                    <a:pt x="2225802" y="178307"/>
                  </a:lnTo>
                  <a:lnTo>
                    <a:pt x="2237357" y="175968"/>
                  </a:lnTo>
                  <a:lnTo>
                    <a:pt x="2246804" y="169592"/>
                  </a:lnTo>
                  <a:lnTo>
                    <a:pt x="2253180" y="160145"/>
                  </a:lnTo>
                  <a:lnTo>
                    <a:pt x="2255520" y="148590"/>
                  </a:lnTo>
                  <a:lnTo>
                    <a:pt x="2255520" y="29718"/>
                  </a:lnTo>
                  <a:lnTo>
                    <a:pt x="2253180" y="18162"/>
                  </a:lnTo>
                  <a:lnTo>
                    <a:pt x="2246804" y="8715"/>
                  </a:lnTo>
                  <a:lnTo>
                    <a:pt x="2237357" y="2339"/>
                  </a:lnTo>
                  <a:lnTo>
                    <a:pt x="22258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93"/>
            <p:cNvSpPr/>
            <p:nvPr/>
          </p:nvSpPr>
          <p:spPr>
            <a:xfrm>
              <a:off x="3516629" y="1989582"/>
              <a:ext cx="2255520" cy="178435"/>
            </a:xfrm>
            <a:custGeom>
              <a:avLst/>
              <a:gdLst/>
              <a:ahLst/>
              <a:cxnLst/>
              <a:rect l="l" t="t" r="r" b="b"/>
              <a:pathLst>
                <a:path w="2255520" h="178435">
                  <a:moveTo>
                    <a:pt x="0" y="29718"/>
                  </a:moveTo>
                  <a:lnTo>
                    <a:pt x="2339" y="18162"/>
                  </a:lnTo>
                  <a:lnTo>
                    <a:pt x="8715" y="8715"/>
                  </a:lnTo>
                  <a:lnTo>
                    <a:pt x="18162" y="2339"/>
                  </a:lnTo>
                  <a:lnTo>
                    <a:pt x="29718" y="0"/>
                  </a:lnTo>
                  <a:lnTo>
                    <a:pt x="2225802" y="0"/>
                  </a:lnTo>
                  <a:lnTo>
                    <a:pt x="2237357" y="2339"/>
                  </a:lnTo>
                  <a:lnTo>
                    <a:pt x="2246804" y="8715"/>
                  </a:lnTo>
                  <a:lnTo>
                    <a:pt x="2253180" y="18162"/>
                  </a:lnTo>
                  <a:lnTo>
                    <a:pt x="2255520" y="29718"/>
                  </a:lnTo>
                  <a:lnTo>
                    <a:pt x="2255520" y="148590"/>
                  </a:lnTo>
                  <a:lnTo>
                    <a:pt x="2253180" y="160145"/>
                  </a:lnTo>
                  <a:lnTo>
                    <a:pt x="2246804" y="169592"/>
                  </a:lnTo>
                  <a:lnTo>
                    <a:pt x="2237357" y="175968"/>
                  </a:lnTo>
                  <a:lnTo>
                    <a:pt x="2225802" y="178307"/>
                  </a:lnTo>
                  <a:lnTo>
                    <a:pt x="29718" y="178307"/>
                  </a:lnTo>
                  <a:lnTo>
                    <a:pt x="18162" y="175968"/>
                  </a:lnTo>
                  <a:lnTo>
                    <a:pt x="8715" y="169592"/>
                  </a:lnTo>
                  <a:lnTo>
                    <a:pt x="2339" y="160145"/>
                  </a:lnTo>
                  <a:lnTo>
                    <a:pt x="0" y="148590"/>
                  </a:lnTo>
                  <a:lnTo>
                    <a:pt x="0" y="29718"/>
                  </a:lnTo>
                  <a:close/>
                </a:path>
              </a:pathLst>
            </a:custGeom>
            <a:ln w="254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94"/>
          <p:cNvSpPr txBox="1"/>
          <p:nvPr/>
        </p:nvSpPr>
        <p:spPr>
          <a:xfrm>
            <a:off x="5471503" y="2454338"/>
            <a:ext cx="2160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Q</a:t>
            </a:r>
            <a:r>
              <a:rPr sz="1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1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Quantité</a:t>
            </a:r>
            <a:r>
              <a:rPr sz="1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d’azote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dans</a:t>
            </a:r>
            <a:r>
              <a:rPr sz="1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1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corps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8" name="object 95"/>
          <p:cNvGrpSpPr/>
          <p:nvPr/>
        </p:nvGrpSpPr>
        <p:grpSpPr>
          <a:xfrm>
            <a:off x="5516714" y="3788601"/>
            <a:ext cx="2280920" cy="205740"/>
            <a:chOff x="3607561" y="3299714"/>
            <a:chExt cx="2280920" cy="205740"/>
          </a:xfrm>
        </p:grpSpPr>
        <p:sp>
          <p:nvSpPr>
            <p:cNvPr id="89" name="object 96"/>
            <p:cNvSpPr/>
            <p:nvPr/>
          </p:nvSpPr>
          <p:spPr>
            <a:xfrm>
              <a:off x="3620261" y="3312414"/>
              <a:ext cx="2255520" cy="180340"/>
            </a:xfrm>
            <a:custGeom>
              <a:avLst/>
              <a:gdLst/>
              <a:ahLst/>
              <a:cxnLst/>
              <a:rect l="l" t="t" r="r" b="b"/>
              <a:pathLst>
                <a:path w="2255520" h="180339">
                  <a:moveTo>
                    <a:pt x="2225548" y="0"/>
                  </a:moveTo>
                  <a:lnTo>
                    <a:pt x="29972" y="0"/>
                  </a:lnTo>
                  <a:lnTo>
                    <a:pt x="18323" y="2361"/>
                  </a:lnTo>
                  <a:lnTo>
                    <a:pt x="8794" y="8794"/>
                  </a:lnTo>
                  <a:lnTo>
                    <a:pt x="2361" y="18323"/>
                  </a:lnTo>
                  <a:lnTo>
                    <a:pt x="0" y="29972"/>
                  </a:lnTo>
                  <a:lnTo>
                    <a:pt x="0" y="149860"/>
                  </a:lnTo>
                  <a:lnTo>
                    <a:pt x="2361" y="161508"/>
                  </a:lnTo>
                  <a:lnTo>
                    <a:pt x="8794" y="171037"/>
                  </a:lnTo>
                  <a:lnTo>
                    <a:pt x="18323" y="177470"/>
                  </a:lnTo>
                  <a:lnTo>
                    <a:pt x="29972" y="179831"/>
                  </a:lnTo>
                  <a:lnTo>
                    <a:pt x="2225548" y="179831"/>
                  </a:lnTo>
                  <a:lnTo>
                    <a:pt x="2237196" y="177470"/>
                  </a:lnTo>
                  <a:lnTo>
                    <a:pt x="2246725" y="171037"/>
                  </a:lnTo>
                  <a:lnTo>
                    <a:pt x="2253158" y="161508"/>
                  </a:lnTo>
                  <a:lnTo>
                    <a:pt x="2255520" y="149860"/>
                  </a:lnTo>
                  <a:lnTo>
                    <a:pt x="2255520" y="29972"/>
                  </a:lnTo>
                  <a:lnTo>
                    <a:pt x="2253158" y="18323"/>
                  </a:lnTo>
                  <a:lnTo>
                    <a:pt x="2246725" y="8794"/>
                  </a:lnTo>
                  <a:lnTo>
                    <a:pt x="2237196" y="2361"/>
                  </a:lnTo>
                  <a:lnTo>
                    <a:pt x="2225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7"/>
            <p:cNvSpPr/>
            <p:nvPr/>
          </p:nvSpPr>
          <p:spPr>
            <a:xfrm>
              <a:off x="3620261" y="3312414"/>
              <a:ext cx="2255520" cy="180340"/>
            </a:xfrm>
            <a:custGeom>
              <a:avLst/>
              <a:gdLst/>
              <a:ahLst/>
              <a:cxnLst/>
              <a:rect l="l" t="t" r="r" b="b"/>
              <a:pathLst>
                <a:path w="2255520" h="180339">
                  <a:moveTo>
                    <a:pt x="0" y="29972"/>
                  </a:moveTo>
                  <a:lnTo>
                    <a:pt x="2361" y="18323"/>
                  </a:lnTo>
                  <a:lnTo>
                    <a:pt x="8794" y="8794"/>
                  </a:lnTo>
                  <a:lnTo>
                    <a:pt x="18323" y="2361"/>
                  </a:lnTo>
                  <a:lnTo>
                    <a:pt x="29972" y="0"/>
                  </a:lnTo>
                  <a:lnTo>
                    <a:pt x="2225548" y="0"/>
                  </a:lnTo>
                  <a:lnTo>
                    <a:pt x="2237196" y="2361"/>
                  </a:lnTo>
                  <a:lnTo>
                    <a:pt x="2246725" y="8794"/>
                  </a:lnTo>
                  <a:lnTo>
                    <a:pt x="2253158" y="18323"/>
                  </a:lnTo>
                  <a:lnTo>
                    <a:pt x="2255520" y="29972"/>
                  </a:lnTo>
                  <a:lnTo>
                    <a:pt x="2255520" y="149860"/>
                  </a:lnTo>
                  <a:lnTo>
                    <a:pt x="2253158" y="161508"/>
                  </a:lnTo>
                  <a:lnTo>
                    <a:pt x="2246725" y="171037"/>
                  </a:lnTo>
                  <a:lnTo>
                    <a:pt x="2237196" y="177470"/>
                  </a:lnTo>
                  <a:lnTo>
                    <a:pt x="2225548" y="179831"/>
                  </a:lnTo>
                  <a:lnTo>
                    <a:pt x="29972" y="179831"/>
                  </a:lnTo>
                  <a:lnTo>
                    <a:pt x="18323" y="177470"/>
                  </a:lnTo>
                  <a:lnTo>
                    <a:pt x="8794" y="171037"/>
                  </a:lnTo>
                  <a:lnTo>
                    <a:pt x="2361" y="161508"/>
                  </a:lnTo>
                  <a:lnTo>
                    <a:pt x="0" y="149860"/>
                  </a:lnTo>
                  <a:lnTo>
                    <a:pt x="0" y="29972"/>
                  </a:lnTo>
                  <a:close/>
                </a:path>
              </a:pathLst>
            </a:custGeom>
            <a:ln w="254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8"/>
          <p:cNvSpPr txBox="1"/>
          <p:nvPr/>
        </p:nvSpPr>
        <p:spPr>
          <a:xfrm>
            <a:off x="5576024" y="3778059"/>
            <a:ext cx="2160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Q</a:t>
            </a:r>
            <a:r>
              <a:rPr sz="1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1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Quantité</a:t>
            </a:r>
            <a:r>
              <a:rPr sz="1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d’azote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dans</a:t>
            </a:r>
            <a:r>
              <a:rPr sz="1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1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corps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2" name="object 53"/>
          <p:cNvGrpSpPr/>
          <p:nvPr/>
        </p:nvGrpSpPr>
        <p:grpSpPr>
          <a:xfrm>
            <a:off x="1175396" y="447613"/>
            <a:ext cx="685800" cy="835278"/>
            <a:chOff x="108203" y="79248"/>
            <a:chExt cx="685800" cy="835278"/>
          </a:xfrm>
        </p:grpSpPr>
        <p:pic>
          <p:nvPicPr>
            <p:cNvPr id="94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6115" y="79248"/>
              <a:ext cx="627888" cy="821436"/>
            </a:xfrm>
            <a:prstGeom prst="rect">
              <a:avLst/>
            </a:prstGeom>
          </p:spPr>
        </p:pic>
        <p:sp>
          <p:nvSpPr>
            <p:cNvPr id="95" name="object 56"/>
            <p:cNvSpPr/>
            <p:nvPr/>
          </p:nvSpPr>
          <p:spPr>
            <a:xfrm>
              <a:off x="108203" y="766571"/>
              <a:ext cx="402590" cy="147955"/>
            </a:xfrm>
            <a:custGeom>
              <a:avLst/>
              <a:gdLst/>
              <a:ahLst/>
              <a:cxnLst/>
              <a:rect l="l" t="t" r="r" b="b"/>
              <a:pathLst>
                <a:path w="402590" h="147955">
                  <a:moveTo>
                    <a:pt x="0" y="73913"/>
                  </a:moveTo>
                  <a:lnTo>
                    <a:pt x="38814" y="30284"/>
                  </a:lnTo>
                  <a:lnTo>
                    <a:pt x="82361" y="14276"/>
                  </a:lnTo>
                  <a:lnTo>
                    <a:pt x="137584" y="3773"/>
                  </a:lnTo>
                  <a:lnTo>
                    <a:pt x="201168" y="0"/>
                  </a:lnTo>
                  <a:lnTo>
                    <a:pt x="264751" y="3773"/>
                  </a:lnTo>
                  <a:lnTo>
                    <a:pt x="319974" y="14276"/>
                  </a:lnTo>
                  <a:lnTo>
                    <a:pt x="363521" y="30284"/>
                  </a:lnTo>
                  <a:lnTo>
                    <a:pt x="392080" y="50572"/>
                  </a:lnTo>
                  <a:lnTo>
                    <a:pt x="402336" y="73913"/>
                  </a:lnTo>
                  <a:lnTo>
                    <a:pt x="392080" y="97255"/>
                  </a:lnTo>
                  <a:lnTo>
                    <a:pt x="363521" y="117543"/>
                  </a:lnTo>
                  <a:lnTo>
                    <a:pt x="319974" y="133551"/>
                  </a:lnTo>
                  <a:lnTo>
                    <a:pt x="264751" y="144054"/>
                  </a:lnTo>
                  <a:lnTo>
                    <a:pt x="201168" y="147827"/>
                  </a:lnTo>
                  <a:lnTo>
                    <a:pt x="137584" y="144054"/>
                  </a:lnTo>
                  <a:lnTo>
                    <a:pt x="82361" y="133551"/>
                  </a:lnTo>
                  <a:lnTo>
                    <a:pt x="38814" y="117543"/>
                  </a:lnTo>
                  <a:lnTo>
                    <a:pt x="10255" y="97255"/>
                  </a:lnTo>
                  <a:lnTo>
                    <a:pt x="0" y="73913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ZoneTexte 95"/>
          <p:cNvSpPr txBox="1"/>
          <p:nvPr/>
        </p:nvSpPr>
        <p:spPr>
          <a:xfrm>
            <a:off x="2170009" y="495443"/>
            <a:ext cx="820748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 la descente et au fond, notre corps se charge en l’azote !</a:t>
            </a:r>
            <a:endParaRPr lang="fr-FR" sz="2000" dirty="0"/>
          </a:p>
        </p:txBody>
      </p:sp>
      <p:sp>
        <p:nvSpPr>
          <p:cNvPr id="97" name="Espace réservé du pied de page 9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70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12</a:t>
            </a:fld>
            <a:endParaRPr lang="fr-FR"/>
          </a:p>
        </p:txBody>
      </p:sp>
      <p:grpSp>
        <p:nvGrpSpPr>
          <p:cNvPr id="72" name="object 2"/>
          <p:cNvGrpSpPr/>
          <p:nvPr/>
        </p:nvGrpSpPr>
        <p:grpSpPr>
          <a:xfrm>
            <a:off x="2746481" y="1004941"/>
            <a:ext cx="7111365" cy="4514089"/>
            <a:chOff x="1017269" y="534161"/>
            <a:chExt cx="7111365" cy="4514089"/>
          </a:xfrm>
        </p:grpSpPr>
        <p:sp>
          <p:nvSpPr>
            <p:cNvPr id="73" name="object 3"/>
            <p:cNvSpPr/>
            <p:nvPr/>
          </p:nvSpPr>
          <p:spPr>
            <a:xfrm>
              <a:off x="4402073" y="1558290"/>
              <a:ext cx="1057910" cy="3489960"/>
            </a:xfrm>
            <a:custGeom>
              <a:avLst/>
              <a:gdLst/>
              <a:ahLst/>
              <a:cxnLst/>
              <a:rect l="l" t="t" r="r" b="b"/>
              <a:pathLst>
                <a:path w="1057910" h="3489960">
                  <a:moveTo>
                    <a:pt x="0" y="176275"/>
                  </a:moveTo>
                  <a:lnTo>
                    <a:pt x="6292" y="129395"/>
                  </a:lnTo>
                  <a:lnTo>
                    <a:pt x="24054" y="87281"/>
                  </a:lnTo>
                  <a:lnTo>
                    <a:pt x="51609" y="51609"/>
                  </a:lnTo>
                  <a:lnTo>
                    <a:pt x="87281" y="24054"/>
                  </a:lnTo>
                  <a:lnTo>
                    <a:pt x="129395" y="6292"/>
                  </a:lnTo>
                  <a:lnTo>
                    <a:pt x="176275" y="0"/>
                  </a:lnTo>
                  <a:lnTo>
                    <a:pt x="881379" y="0"/>
                  </a:lnTo>
                  <a:lnTo>
                    <a:pt x="928260" y="6292"/>
                  </a:lnTo>
                  <a:lnTo>
                    <a:pt x="970374" y="24054"/>
                  </a:lnTo>
                  <a:lnTo>
                    <a:pt x="1006046" y="51609"/>
                  </a:lnTo>
                  <a:lnTo>
                    <a:pt x="1033601" y="87281"/>
                  </a:lnTo>
                  <a:lnTo>
                    <a:pt x="1051363" y="129395"/>
                  </a:lnTo>
                  <a:lnTo>
                    <a:pt x="1057655" y="176275"/>
                  </a:lnTo>
                  <a:lnTo>
                    <a:pt x="1057655" y="3313684"/>
                  </a:lnTo>
                  <a:lnTo>
                    <a:pt x="1051363" y="3360546"/>
                  </a:lnTo>
                  <a:lnTo>
                    <a:pt x="1033601" y="3402655"/>
                  </a:lnTo>
                  <a:lnTo>
                    <a:pt x="1006046" y="3438331"/>
                  </a:lnTo>
                  <a:lnTo>
                    <a:pt x="970374" y="3465893"/>
                  </a:lnTo>
                  <a:lnTo>
                    <a:pt x="928260" y="3483663"/>
                  </a:lnTo>
                  <a:lnTo>
                    <a:pt x="881379" y="3489960"/>
                  </a:lnTo>
                  <a:lnTo>
                    <a:pt x="176275" y="3489960"/>
                  </a:lnTo>
                  <a:lnTo>
                    <a:pt x="129395" y="3483663"/>
                  </a:lnTo>
                  <a:lnTo>
                    <a:pt x="87281" y="3465893"/>
                  </a:lnTo>
                  <a:lnTo>
                    <a:pt x="51609" y="3438331"/>
                  </a:lnTo>
                  <a:lnTo>
                    <a:pt x="24054" y="3402655"/>
                  </a:lnTo>
                  <a:lnTo>
                    <a:pt x="6292" y="3360546"/>
                  </a:lnTo>
                  <a:lnTo>
                    <a:pt x="0" y="3313684"/>
                  </a:lnTo>
                  <a:lnTo>
                    <a:pt x="0" y="176275"/>
                  </a:lnTo>
                  <a:close/>
                </a:path>
              </a:pathLst>
            </a:custGeom>
            <a:ln w="254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4"/>
            <p:cNvSpPr/>
            <p:nvPr/>
          </p:nvSpPr>
          <p:spPr>
            <a:xfrm>
              <a:off x="1017269" y="534161"/>
              <a:ext cx="7111365" cy="744220"/>
            </a:xfrm>
            <a:custGeom>
              <a:avLst/>
              <a:gdLst/>
              <a:ahLst/>
              <a:cxnLst/>
              <a:rect l="l" t="t" r="r" b="b"/>
              <a:pathLst>
                <a:path w="7111365" h="744219">
                  <a:moveTo>
                    <a:pt x="6987032" y="0"/>
                  </a:moveTo>
                  <a:lnTo>
                    <a:pt x="123952" y="0"/>
                  </a:lnTo>
                  <a:lnTo>
                    <a:pt x="75705" y="9741"/>
                  </a:lnTo>
                  <a:lnTo>
                    <a:pt x="36306" y="36306"/>
                  </a:lnTo>
                  <a:lnTo>
                    <a:pt x="9741" y="75705"/>
                  </a:lnTo>
                  <a:lnTo>
                    <a:pt x="0" y="123951"/>
                  </a:lnTo>
                  <a:lnTo>
                    <a:pt x="0" y="619760"/>
                  </a:lnTo>
                  <a:lnTo>
                    <a:pt x="9741" y="668006"/>
                  </a:lnTo>
                  <a:lnTo>
                    <a:pt x="36306" y="707405"/>
                  </a:lnTo>
                  <a:lnTo>
                    <a:pt x="75705" y="733970"/>
                  </a:lnTo>
                  <a:lnTo>
                    <a:pt x="123952" y="743712"/>
                  </a:lnTo>
                  <a:lnTo>
                    <a:pt x="6987032" y="743712"/>
                  </a:lnTo>
                  <a:lnTo>
                    <a:pt x="7035278" y="733970"/>
                  </a:lnTo>
                  <a:lnTo>
                    <a:pt x="7074677" y="707405"/>
                  </a:lnTo>
                  <a:lnTo>
                    <a:pt x="7101242" y="668006"/>
                  </a:lnTo>
                  <a:lnTo>
                    <a:pt x="7110983" y="619760"/>
                  </a:lnTo>
                  <a:lnTo>
                    <a:pt x="7110983" y="123951"/>
                  </a:lnTo>
                  <a:lnTo>
                    <a:pt x="7101242" y="75705"/>
                  </a:lnTo>
                  <a:lnTo>
                    <a:pt x="7074677" y="36306"/>
                  </a:lnTo>
                  <a:lnTo>
                    <a:pt x="7035278" y="9741"/>
                  </a:lnTo>
                  <a:lnTo>
                    <a:pt x="69870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5"/>
            <p:cNvSpPr/>
            <p:nvPr/>
          </p:nvSpPr>
          <p:spPr>
            <a:xfrm>
              <a:off x="1017269" y="534161"/>
              <a:ext cx="7111365" cy="744220"/>
            </a:xfrm>
            <a:custGeom>
              <a:avLst/>
              <a:gdLst/>
              <a:ahLst/>
              <a:cxnLst/>
              <a:rect l="l" t="t" r="r" b="b"/>
              <a:pathLst>
                <a:path w="7111365" h="744219">
                  <a:moveTo>
                    <a:pt x="0" y="123951"/>
                  </a:moveTo>
                  <a:lnTo>
                    <a:pt x="9741" y="75705"/>
                  </a:lnTo>
                  <a:lnTo>
                    <a:pt x="36306" y="36306"/>
                  </a:lnTo>
                  <a:lnTo>
                    <a:pt x="75705" y="9741"/>
                  </a:lnTo>
                  <a:lnTo>
                    <a:pt x="123952" y="0"/>
                  </a:lnTo>
                  <a:lnTo>
                    <a:pt x="6987032" y="0"/>
                  </a:lnTo>
                  <a:lnTo>
                    <a:pt x="7035278" y="9741"/>
                  </a:lnTo>
                  <a:lnTo>
                    <a:pt x="7074677" y="36306"/>
                  </a:lnTo>
                  <a:lnTo>
                    <a:pt x="7101242" y="75705"/>
                  </a:lnTo>
                  <a:lnTo>
                    <a:pt x="7110983" y="123951"/>
                  </a:lnTo>
                  <a:lnTo>
                    <a:pt x="7110983" y="619760"/>
                  </a:lnTo>
                  <a:lnTo>
                    <a:pt x="7101242" y="668006"/>
                  </a:lnTo>
                  <a:lnTo>
                    <a:pt x="7074677" y="707405"/>
                  </a:lnTo>
                  <a:lnTo>
                    <a:pt x="7035278" y="733970"/>
                  </a:lnTo>
                  <a:lnTo>
                    <a:pt x="6987032" y="743712"/>
                  </a:lnTo>
                  <a:lnTo>
                    <a:pt x="123952" y="743712"/>
                  </a:lnTo>
                  <a:lnTo>
                    <a:pt x="75705" y="733970"/>
                  </a:lnTo>
                  <a:lnTo>
                    <a:pt x="36306" y="707405"/>
                  </a:lnTo>
                  <a:lnTo>
                    <a:pt x="9741" y="668006"/>
                  </a:lnTo>
                  <a:lnTo>
                    <a:pt x="0" y="619760"/>
                  </a:lnTo>
                  <a:lnTo>
                    <a:pt x="0" y="123951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10"/>
          <p:cNvGrpSpPr/>
          <p:nvPr/>
        </p:nvGrpSpPr>
        <p:grpSpPr>
          <a:xfrm>
            <a:off x="6340752" y="2183700"/>
            <a:ext cx="698063" cy="3224884"/>
            <a:chOff x="4611540" y="1712920"/>
            <a:chExt cx="698063" cy="3224884"/>
          </a:xfrm>
        </p:grpSpPr>
        <p:pic>
          <p:nvPicPr>
            <p:cNvPr id="8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1540" y="1712920"/>
              <a:ext cx="480226" cy="390267"/>
            </a:xfrm>
            <a:prstGeom prst="rect">
              <a:avLst/>
            </a:prstGeom>
          </p:spPr>
        </p:pic>
        <p:pic>
          <p:nvPicPr>
            <p:cNvPr id="8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1916" y="1743455"/>
              <a:ext cx="384048" cy="295656"/>
            </a:xfrm>
            <a:prstGeom prst="rect">
              <a:avLst/>
            </a:prstGeom>
          </p:spPr>
        </p:pic>
        <p:pic>
          <p:nvPicPr>
            <p:cNvPr id="8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8897" y="3718515"/>
              <a:ext cx="535073" cy="1219289"/>
            </a:xfrm>
            <a:prstGeom prst="rect">
              <a:avLst/>
            </a:prstGeom>
          </p:spPr>
        </p:pic>
        <p:pic>
          <p:nvPicPr>
            <p:cNvPr id="8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1728" y="4084320"/>
              <a:ext cx="627875" cy="560844"/>
            </a:xfrm>
            <a:prstGeom prst="rect">
              <a:avLst/>
            </a:prstGeom>
          </p:spPr>
        </p:pic>
        <p:sp>
          <p:nvSpPr>
            <p:cNvPr id="85" name="object 15"/>
            <p:cNvSpPr/>
            <p:nvPr/>
          </p:nvSpPr>
          <p:spPr>
            <a:xfrm>
              <a:off x="4791456" y="3761232"/>
              <a:ext cx="414655" cy="1099185"/>
            </a:xfrm>
            <a:custGeom>
              <a:avLst/>
              <a:gdLst/>
              <a:ahLst/>
              <a:cxnLst/>
              <a:rect l="l" t="t" r="r" b="b"/>
              <a:pathLst>
                <a:path w="414654" h="1099185">
                  <a:moveTo>
                    <a:pt x="345440" y="0"/>
                  </a:moveTo>
                  <a:lnTo>
                    <a:pt x="69088" y="0"/>
                  </a:lnTo>
                  <a:lnTo>
                    <a:pt x="42219" y="5437"/>
                  </a:lnTo>
                  <a:lnTo>
                    <a:pt x="20256" y="20256"/>
                  </a:lnTo>
                  <a:lnTo>
                    <a:pt x="5437" y="42219"/>
                  </a:lnTo>
                  <a:lnTo>
                    <a:pt x="0" y="69088"/>
                  </a:lnTo>
                  <a:lnTo>
                    <a:pt x="0" y="1029716"/>
                  </a:lnTo>
                  <a:lnTo>
                    <a:pt x="5437" y="1056605"/>
                  </a:lnTo>
                  <a:lnTo>
                    <a:pt x="20256" y="1078566"/>
                  </a:lnTo>
                  <a:lnTo>
                    <a:pt x="42219" y="1093373"/>
                  </a:lnTo>
                  <a:lnTo>
                    <a:pt x="69088" y="1098804"/>
                  </a:lnTo>
                  <a:lnTo>
                    <a:pt x="345440" y="1098804"/>
                  </a:lnTo>
                  <a:lnTo>
                    <a:pt x="372308" y="1093373"/>
                  </a:lnTo>
                  <a:lnTo>
                    <a:pt x="394271" y="1078566"/>
                  </a:lnTo>
                  <a:lnTo>
                    <a:pt x="409090" y="1056605"/>
                  </a:lnTo>
                  <a:lnTo>
                    <a:pt x="414528" y="1029716"/>
                  </a:lnTo>
                  <a:lnTo>
                    <a:pt x="414528" y="69088"/>
                  </a:lnTo>
                  <a:lnTo>
                    <a:pt x="409090" y="42219"/>
                  </a:lnTo>
                  <a:lnTo>
                    <a:pt x="394271" y="20256"/>
                  </a:lnTo>
                  <a:lnTo>
                    <a:pt x="372308" y="5437"/>
                  </a:lnTo>
                  <a:lnTo>
                    <a:pt x="34544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16"/>
            <p:cNvSpPr/>
            <p:nvPr/>
          </p:nvSpPr>
          <p:spPr>
            <a:xfrm>
              <a:off x="4791456" y="3761232"/>
              <a:ext cx="414655" cy="1099185"/>
            </a:xfrm>
            <a:custGeom>
              <a:avLst/>
              <a:gdLst/>
              <a:ahLst/>
              <a:cxnLst/>
              <a:rect l="l" t="t" r="r" b="b"/>
              <a:pathLst>
                <a:path w="414654" h="1099185">
                  <a:moveTo>
                    <a:pt x="0" y="69088"/>
                  </a:moveTo>
                  <a:lnTo>
                    <a:pt x="5437" y="42219"/>
                  </a:lnTo>
                  <a:lnTo>
                    <a:pt x="20256" y="20256"/>
                  </a:lnTo>
                  <a:lnTo>
                    <a:pt x="42219" y="5437"/>
                  </a:lnTo>
                  <a:lnTo>
                    <a:pt x="69088" y="0"/>
                  </a:lnTo>
                  <a:lnTo>
                    <a:pt x="345440" y="0"/>
                  </a:lnTo>
                  <a:lnTo>
                    <a:pt x="372308" y="5437"/>
                  </a:lnTo>
                  <a:lnTo>
                    <a:pt x="394271" y="20256"/>
                  </a:lnTo>
                  <a:lnTo>
                    <a:pt x="409090" y="42219"/>
                  </a:lnTo>
                  <a:lnTo>
                    <a:pt x="414528" y="69088"/>
                  </a:lnTo>
                  <a:lnTo>
                    <a:pt x="414528" y="1029716"/>
                  </a:lnTo>
                  <a:lnTo>
                    <a:pt x="409090" y="1056605"/>
                  </a:lnTo>
                  <a:lnTo>
                    <a:pt x="394271" y="1078566"/>
                  </a:lnTo>
                  <a:lnTo>
                    <a:pt x="372308" y="1093373"/>
                  </a:lnTo>
                  <a:lnTo>
                    <a:pt x="345440" y="1098804"/>
                  </a:lnTo>
                  <a:lnTo>
                    <a:pt x="69088" y="1098804"/>
                  </a:lnTo>
                  <a:lnTo>
                    <a:pt x="42219" y="1093373"/>
                  </a:lnTo>
                  <a:lnTo>
                    <a:pt x="20256" y="1078566"/>
                  </a:lnTo>
                  <a:lnTo>
                    <a:pt x="5437" y="1056605"/>
                  </a:lnTo>
                  <a:lnTo>
                    <a:pt x="0" y="1029716"/>
                  </a:lnTo>
                  <a:lnTo>
                    <a:pt x="0" y="69088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18"/>
          <p:cNvSpPr txBox="1"/>
          <p:nvPr/>
        </p:nvSpPr>
        <p:spPr>
          <a:xfrm>
            <a:off x="6578326" y="4620733"/>
            <a:ext cx="298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1800" b="1" spc="-25" dirty="0">
                <a:latin typeface="Calibri"/>
                <a:cs typeface="Calibri"/>
              </a:rPr>
              <a:t>Q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9" name="object 19"/>
          <p:cNvGrpSpPr/>
          <p:nvPr/>
        </p:nvGrpSpPr>
        <p:grpSpPr>
          <a:xfrm>
            <a:off x="8096483" y="4716527"/>
            <a:ext cx="628015" cy="686435"/>
            <a:chOff x="6367271" y="4245747"/>
            <a:chExt cx="628015" cy="686435"/>
          </a:xfrm>
        </p:grpSpPr>
        <p:pic>
          <p:nvPicPr>
            <p:cNvPr id="9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4440" y="4245747"/>
              <a:ext cx="535073" cy="686059"/>
            </a:xfrm>
            <a:prstGeom prst="rect">
              <a:avLst/>
            </a:prstGeom>
          </p:spPr>
        </p:pic>
        <p:pic>
          <p:nvPicPr>
            <p:cNvPr id="9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7271" y="4343399"/>
              <a:ext cx="627875" cy="560844"/>
            </a:xfrm>
            <a:prstGeom prst="rect">
              <a:avLst/>
            </a:prstGeom>
          </p:spPr>
        </p:pic>
        <p:sp>
          <p:nvSpPr>
            <p:cNvPr id="92" name="object 22"/>
            <p:cNvSpPr/>
            <p:nvPr/>
          </p:nvSpPr>
          <p:spPr>
            <a:xfrm>
              <a:off x="6476999" y="4288535"/>
              <a:ext cx="414655" cy="565785"/>
            </a:xfrm>
            <a:custGeom>
              <a:avLst/>
              <a:gdLst/>
              <a:ahLst/>
              <a:cxnLst/>
              <a:rect l="l" t="t" r="r" b="b"/>
              <a:pathLst>
                <a:path w="414654" h="565785">
                  <a:moveTo>
                    <a:pt x="345440" y="0"/>
                  </a:moveTo>
                  <a:lnTo>
                    <a:pt x="69088" y="0"/>
                  </a:lnTo>
                  <a:lnTo>
                    <a:pt x="42219" y="5430"/>
                  </a:lnTo>
                  <a:lnTo>
                    <a:pt x="20256" y="20237"/>
                  </a:lnTo>
                  <a:lnTo>
                    <a:pt x="5437" y="42198"/>
                  </a:lnTo>
                  <a:lnTo>
                    <a:pt x="0" y="69087"/>
                  </a:lnTo>
                  <a:lnTo>
                    <a:pt x="0" y="496316"/>
                  </a:lnTo>
                  <a:lnTo>
                    <a:pt x="5437" y="523205"/>
                  </a:lnTo>
                  <a:lnTo>
                    <a:pt x="20256" y="545166"/>
                  </a:lnTo>
                  <a:lnTo>
                    <a:pt x="42219" y="559973"/>
                  </a:lnTo>
                  <a:lnTo>
                    <a:pt x="69088" y="565404"/>
                  </a:lnTo>
                  <a:lnTo>
                    <a:pt x="345440" y="565404"/>
                  </a:lnTo>
                  <a:lnTo>
                    <a:pt x="372308" y="559973"/>
                  </a:lnTo>
                  <a:lnTo>
                    <a:pt x="394271" y="545166"/>
                  </a:lnTo>
                  <a:lnTo>
                    <a:pt x="409090" y="523205"/>
                  </a:lnTo>
                  <a:lnTo>
                    <a:pt x="414527" y="496316"/>
                  </a:lnTo>
                  <a:lnTo>
                    <a:pt x="414527" y="69087"/>
                  </a:lnTo>
                  <a:lnTo>
                    <a:pt x="409090" y="42198"/>
                  </a:lnTo>
                  <a:lnTo>
                    <a:pt x="394271" y="20237"/>
                  </a:lnTo>
                  <a:lnTo>
                    <a:pt x="372308" y="5430"/>
                  </a:lnTo>
                  <a:lnTo>
                    <a:pt x="34544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23"/>
            <p:cNvSpPr/>
            <p:nvPr/>
          </p:nvSpPr>
          <p:spPr>
            <a:xfrm>
              <a:off x="6476999" y="4288535"/>
              <a:ext cx="414655" cy="565785"/>
            </a:xfrm>
            <a:custGeom>
              <a:avLst/>
              <a:gdLst/>
              <a:ahLst/>
              <a:cxnLst/>
              <a:rect l="l" t="t" r="r" b="b"/>
              <a:pathLst>
                <a:path w="414654" h="565785">
                  <a:moveTo>
                    <a:pt x="0" y="69087"/>
                  </a:moveTo>
                  <a:lnTo>
                    <a:pt x="5437" y="42198"/>
                  </a:lnTo>
                  <a:lnTo>
                    <a:pt x="20256" y="20237"/>
                  </a:lnTo>
                  <a:lnTo>
                    <a:pt x="42219" y="5430"/>
                  </a:lnTo>
                  <a:lnTo>
                    <a:pt x="69088" y="0"/>
                  </a:lnTo>
                  <a:lnTo>
                    <a:pt x="345440" y="0"/>
                  </a:lnTo>
                  <a:lnTo>
                    <a:pt x="372308" y="5430"/>
                  </a:lnTo>
                  <a:lnTo>
                    <a:pt x="394271" y="20237"/>
                  </a:lnTo>
                  <a:lnTo>
                    <a:pt x="409090" y="42198"/>
                  </a:lnTo>
                  <a:lnTo>
                    <a:pt x="414527" y="69087"/>
                  </a:lnTo>
                  <a:lnTo>
                    <a:pt x="414527" y="496316"/>
                  </a:lnTo>
                  <a:lnTo>
                    <a:pt x="409090" y="523205"/>
                  </a:lnTo>
                  <a:lnTo>
                    <a:pt x="394271" y="545166"/>
                  </a:lnTo>
                  <a:lnTo>
                    <a:pt x="372308" y="559973"/>
                  </a:lnTo>
                  <a:lnTo>
                    <a:pt x="345440" y="565404"/>
                  </a:lnTo>
                  <a:lnTo>
                    <a:pt x="69088" y="565404"/>
                  </a:lnTo>
                  <a:lnTo>
                    <a:pt x="42219" y="559973"/>
                  </a:lnTo>
                  <a:lnTo>
                    <a:pt x="20256" y="545166"/>
                  </a:lnTo>
                  <a:lnTo>
                    <a:pt x="5437" y="523205"/>
                  </a:lnTo>
                  <a:lnTo>
                    <a:pt x="0" y="496316"/>
                  </a:lnTo>
                  <a:lnTo>
                    <a:pt x="0" y="69087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24"/>
          <p:cNvSpPr txBox="1"/>
          <p:nvPr/>
        </p:nvSpPr>
        <p:spPr>
          <a:xfrm>
            <a:off x="8265393" y="4880423"/>
            <a:ext cx="298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800" b="1" spc="-25" dirty="0">
                <a:latin typeface="Calibri"/>
                <a:cs typeface="Calibri"/>
              </a:rPr>
              <a:t>Q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5" name="object 25"/>
          <p:cNvGrpSpPr/>
          <p:nvPr/>
        </p:nvGrpSpPr>
        <p:grpSpPr>
          <a:xfrm>
            <a:off x="8126964" y="3015847"/>
            <a:ext cx="628015" cy="561340"/>
            <a:chOff x="6397752" y="2545067"/>
            <a:chExt cx="628015" cy="561340"/>
          </a:xfrm>
        </p:grpSpPr>
        <p:pic>
          <p:nvPicPr>
            <p:cNvPr id="9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69244" y="2575510"/>
              <a:ext cx="486452" cy="426832"/>
            </a:xfrm>
            <a:prstGeom prst="rect">
              <a:avLst/>
            </a:prstGeom>
          </p:spPr>
        </p:pic>
        <p:pic>
          <p:nvPicPr>
            <p:cNvPr id="9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97752" y="2545067"/>
              <a:ext cx="627875" cy="560844"/>
            </a:xfrm>
            <a:prstGeom prst="rect">
              <a:avLst/>
            </a:prstGeom>
          </p:spPr>
        </p:pic>
        <p:sp>
          <p:nvSpPr>
            <p:cNvPr id="98" name="object 28"/>
            <p:cNvSpPr/>
            <p:nvPr/>
          </p:nvSpPr>
          <p:spPr>
            <a:xfrm>
              <a:off x="6507480" y="2593848"/>
              <a:ext cx="414655" cy="355600"/>
            </a:xfrm>
            <a:custGeom>
              <a:avLst/>
              <a:gdLst/>
              <a:ahLst/>
              <a:cxnLst/>
              <a:rect l="l" t="t" r="r" b="b"/>
              <a:pathLst>
                <a:path w="414654" h="355600">
                  <a:moveTo>
                    <a:pt x="355346" y="0"/>
                  </a:moveTo>
                  <a:lnTo>
                    <a:pt x="59181" y="0"/>
                  </a:lnTo>
                  <a:lnTo>
                    <a:pt x="36165" y="4657"/>
                  </a:lnTo>
                  <a:lnTo>
                    <a:pt x="17351" y="17351"/>
                  </a:lnTo>
                  <a:lnTo>
                    <a:pt x="4657" y="36165"/>
                  </a:lnTo>
                  <a:lnTo>
                    <a:pt x="0" y="59181"/>
                  </a:lnTo>
                  <a:lnTo>
                    <a:pt x="0" y="295909"/>
                  </a:lnTo>
                  <a:lnTo>
                    <a:pt x="4657" y="318926"/>
                  </a:lnTo>
                  <a:lnTo>
                    <a:pt x="17351" y="337740"/>
                  </a:lnTo>
                  <a:lnTo>
                    <a:pt x="36165" y="350434"/>
                  </a:lnTo>
                  <a:lnTo>
                    <a:pt x="59181" y="355091"/>
                  </a:lnTo>
                  <a:lnTo>
                    <a:pt x="355346" y="355091"/>
                  </a:lnTo>
                  <a:lnTo>
                    <a:pt x="378362" y="350434"/>
                  </a:lnTo>
                  <a:lnTo>
                    <a:pt x="397176" y="337740"/>
                  </a:lnTo>
                  <a:lnTo>
                    <a:pt x="409870" y="318926"/>
                  </a:lnTo>
                  <a:lnTo>
                    <a:pt x="414527" y="295909"/>
                  </a:lnTo>
                  <a:lnTo>
                    <a:pt x="414527" y="59181"/>
                  </a:lnTo>
                  <a:lnTo>
                    <a:pt x="409870" y="36165"/>
                  </a:lnTo>
                  <a:lnTo>
                    <a:pt x="397176" y="17351"/>
                  </a:lnTo>
                  <a:lnTo>
                    <a:pt x="378362" y="4657"/>
                  </a:lnTo>
                  <a:lnTo>
                    <a:pt x="35534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29"/>
            <p:cNvSpPr/>
            <p:nvPr/>
          </p:nvSpPr>
          <p:spPr>
            <a:xfrm>
              <a:off x="6507480" y="2593848"/>
              <a:ext cx="414655" cy="355600"/>
            </a:xfrm>
            <a:custGeom>
              <a:avLst/>
              <a:gdLst/>
              <a:ahLst/>
              <a:cxnLst/>
              <a:rect l="l" t="t" r="r" b="b"/>
              <a:pathLst>
                <a:path w="414654" h="355600">
                  <a:moveTo>
                    <a:pt x="0" y="59181"/>
                  </a:moveTo>
                  <a:lnTo>
                    <a:pt x="4657" y="36165"/>
                  </a:lnTo>
                  <a:lnTo>
                    <a:pt x="17351" y="17351"/>
                  </a:lnTo>
                  <a:lnTo>
                    <a:pt x="36165" y="4657"/>
                  </a:lnTo>
                  <a:lnTo>
                    <a:pt x="59181" y="0"/>
                  </a:lnTo>
                  <a:lnTo>
                    <a:pt x="355346" y="0"/>
                  </a:lnTo>
                  <a:lnTo>
                    <a:pt x="378362" y="4657"/>
                  </a:lnTo>
                  <a:lnTo>
                    <a:pt x="397176" y="17351"/>
                  </a:lnTo>
                  <a:lnTo>
                    <a:pt x="409870" y="36165"/>
                  </a:lnTo>
                  <a:lnTo>
                    <a:pt x="414527" y="59181"/>
                  </a:lnTo>
                  <a:lnTo>
                    <a:pt x="414527" y="295909"/>
                  </a:lnTo>
                  <a:lnTo>
                    <a:pt x="409870" y="318926"/>
                  </a:lnTo>
                  <a:lnTo>
                    <a:pt x="397176" y="337740"/>
                  </a:lnTo>
                  <a:lnTo>
                    <a:pt x="378362" y="350434"/>
                  </a:lnTo>
                  <a:lnTo>
                    <a:pt x="355346" y="355091"/>
                  </a:lnTo>
                  <a:lnTo>
                    <a:pt x="59181" y="355091"/>
                  </a:lnTo>
                  <a:lnTo>
                    <a:pt x="36165" y="350434"/>
                  </a:lnTo>
                  <a:lnTo>
                    <a:pt x="17351" y="337740"/>
                  </a:lnTo>
                  <a:lnTo>
                    <a:pt x="4657" y="318926"/>
                  </a:lnTo>
                  <a:lnTo>
                    <a:pt x="0" y="295909"/>
                  </a:lnTo>
                  <a:lnTo>
                    <a:pt x="0" y="59181"/>
                  </a:lnTo>
                  <a:close/>
                </a:path>
              </a:pathLst>
            </a:custGeom>
            <a:ln w="9525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30"/>
          <p:cNvSpPr txBox="1"/>
          <p:nvPr/>
        </p:nvSpPr>
        <p:spPr>
          <a:xfrm>
            <a:off x="8295366" y="3080833"/>
            <a:ext cx="298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800" b="1" spc="-25" dirty="0">
                <a:latin typeface="Calibri"/>
                <a:cs typeface="Calibri"/>
              </a:rPr>
              <a:t>Q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1" name="object 31"/>
          <p:cNvGrpSpPr/>
          <p:nvPr/>
        </p:nvGrpSpPr>
        <p:grpSpPr>
          <a:xfrm>
            <a:off x="6369791" y="2782658"/>
            <a:ext cx="628015" cy="637540"/>
            <a:chOff x="4640579" y="2311878"/>
            <a:chExt cx="628015" cy="637540"/>
          </a:xfrm>
        </p:grpSpPr>
        <p:pic>
          <p:nvPicPr>
            <p:cNvPr id="10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12072" y="2311878"/>
              <a:ext cx="486452" cy="637104"/>
            </a:xfrm>
            <a:prstGeom prst="rect">
              <a:avLst/>
            </a:prstGeom>
          </p:spPr>
        </p:pic>
        <p:pic>
          <p:nvPicPr>
            <p:cNvPr id="10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40579" y="2386571"/>
              <a:ext cx="627875" cy="560844"/>
            </a:xfrm>
            <a:prstGeom prst="rect">
              <a:avLst/>
            </a:prstGeom>
          </p:spPr>
        </p:pic>
        <p:sp>
          <p:nvSpPr>
            <p:cNvPr id="104" name="object 34"/>
            <p:cNvSpPr/>
            <p:nvPr/>
          </p:nvSpPr>
          <p:spPr>
            <a:xfrm>
              <a:off x="4750307" y="2330196"/>
              <a:ext cx="414655" cy="565785"/>
            </a:xfrm>
            <a:custGeom>
              <a:avLst/>
              <a:gdLst/>
              <a:ahLst/>
              <a:cxnLst/>
              <a:rect l="l" t="t" r="r" b="b"/>
              <a:pathLst>
                <a:path w="414654" h="565785">
                  <a:moveTo>
                    <a:pt x="345439" y="0"/>
                  </a:moveTo>
                  <a:lnTo>
                    <a:pt x="69087" y="0"/>
                  </a:lnTo>
                  <a:lnTo>
                    <a:pt x="42219" y="5437"/>
                  </a:lnTo>
                  <a:lnTo>
                    <a:pt x="20256" y="20256"/>
                  </a:lnTo>
                  <a:lnTo>
                    <a:pt x="5437" y="42219"/>
                  </a:lnTo>
                  <a:lnTo>
                    <a:pt x="0" y="69087"/>
                  </a:lnTo>
                  <a:lnTo>
                    <a:pt x="0" y="496316"/>
                  </a:lnTo>
                  <a:lnTo>
                    <a:pt x="5437" y="523184"/>
                  </a:lnTo>
                  <a:lnTo>
                    <a:pt x="20256" y="545147"/>
                  </a:lnTo>
                  <a:lnTo>
                    <a:pt x="42219" y="559966"/>
                  </a:lnTo>
                  <a:lnTo>
                    <a:pt x="69087" y="565404"/>
                  </a:lnTo>
                  <a:lnTo>
                    <a:pt x="345439" y="565404"/>
                  </a:lnTo>
                  <a:lnTo>
                    <a:pt x="372308" y="559966"/>
                  </a:lnTo>
                  <a:lnTo>
                    <a:pt x="394271" y="545147"/>
                  </a:lnTo>
                  <a:lnTo>
                    <a:pt x="409090" y="523184"/>
                  </a:lnTo>
                  <a:lnTo>
                    <a:pt x="414527" y="496316"/>
                  </a:lnTo>
                  <a:lnTo>
                    <a:pt x="414527" y="69087"/>
                  </a:lnTo>
                  <a:lnTo>
                    <a:pt x="409090" y="42219"/>
                  </a:lnTo>
                  <a:lnTo>
                    <a:pt x="394271" y="20256"/>
                  </a:lnTo>
                  <a:lnTo>
                    <a:pt x="372308" y="5437"/>
                  </a:lnTo>
                  <a:lnTo>
                    <a:pt x="34543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35"/>
            <p:cNvSpPr/>
            <p:nvPr/>
          </p:nvSpPr>
          <p:spPr>
            <a:xfrm>
              <a:off x="4750307" y="2330196"/>
              <a:ext cx="414655" cy="565785"/>
            </a:xfrm>
            <a:custGeom>
              <a:avLst/>
              <a:gdLst/>
              <a:ahLst/>
              <a:cxnLst/>
              <a:rect l="l" t="t" r="r" b="b"/>
              <a:pathLst>
                <a:path w="414654" h="565785">
                  <a:moveTo>
                    <a:pt x="0" y="69087"/>
                  </a:moveTo>
                  <a:lnTo>
                    <a:pt x="5437" y="42219"/>
                  </a:lnTo>
                  <a:lnTo>
                    <a:pt x="20256" y="20256"/>
                  </a:lnTo>
                  <a:lnTo>
                    <a:pt x="42219" y="5437"/>
                  </a:lnTo>
                  <a:lnTo>
                    <a:pt x="69087" y="0"/>
                  </a:lnTo>
                  <a:lnTo>
                    <a:pt x="345439" y="0"/>
                  </a:lnTo>
                  <a:lnTo>
                    <a:pt x="372308" y="5437"/>
                  </a:lnTo>
                  <a:lnTo>
                    <a:pt x="394271" y="20256"/>
                  </a:lnTo>
                  <a:lnTo>
                    <a:pt x="409090" y="42219"/>
                  </a:lnTo>
                  <a:lnTo>
                    <a:pt x="414527" y="69087"/>
                  </a:lnTo>
                  <a:lnTo>
                    <a:pt x="414527" y="496316"/>
                  </a:lnTo>
                  <a:lnTo>
                    <a:pt x="409090" y="523184"/>
                  </a:lnTo>
                  <a:lnTo>
                    <a:pt x="394271" y="545147"/>
                  </a:lnTo>
                  <a:lnTo>
                    <a:pt x="372308" y="559966"/>
                  </a:lnTo>
                  <a:lnTo>
                    <a:pt x="345439" y="565404"/>
                  </a:lnTo>
                  <a:lnTo>
                    <a:pt x="69087" y="565404"/>
                  </a:lnTo>
                  <a:lnTo>
                    <a:pt x="42219" y="559966"/>
                  </a:lnTo>
                  <a:lnTo>
                    <a:pt x="20256" y="545147"/>
                  </a:lnTo>
                  <a:lnTo>
                    <a:pt x="5437" y="523184"/>
                  </a:lnTo>
                  <a:lnTo>
                    <a:pt x="0" y="496316"/>
                  </a:lnTo>
                  <a:lnTo>
                    <a:pt x="0" y="69087"/>
                  </a:lnTo>
                  <a:close/>
                </a:path>
              </a:pathLst>
            </a:custGeom>
            <a:ln w="9525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36"/>
          <p:cNvSpPr txBox="1"/>
          <p:nvPr/>
        </p:nvSpPr>
        <p:spPr>
          <a:xfrm>
            <a:off x="6538447" y="2922641"/>
            <a:ext cx="298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800" b="1" spc="-25" dirty="0">
                <a:latin typeface="Calibri"/>
                <a:cs typeface="Calibri"/>
              </a:rPr>
              <a:t>Q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7" name="object 37"/>
          <p:cNvGrpSpPr/>
          <p:nvPr/>
        </p:nvGrpSpPr>
        <p:grpSpPr>
          <a:xfrm>
            <a:off x="6386809" y="1781674"/>
            <a:ext cx="2599690" cy="3750310"/>
            <a:chOff x="4657597" y="1310894"/>
            <a:chExt cx="2599690" cy="3750310"/>
          </a:xfrm>
        </p:grpSpPr>
        <p:pic>
          <p:nvPicPr>
            <p:cNvPr id="10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91825" y="1810629"/>
              <a:ext cx="459301" cy="324212"/>
            </a:xfrm>
            <a:prstGeom prst="rect">
              <a:avLst/>
            </a:prstGeom>
          </p:spPr>
        </p:pic>
        <p:pic>
          <p:nvPicPr>
            <p:cNvPr id="10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07479" y="1740408"/>
              <a:ext cx="414527" cy="414527"/>
            </a:xfrm>
            <a:prstGeom prst="rect">
              <a:avLst/>
            </a:prstGeom>
          </p:spPr>
        </p:pic>
        <p:sp>
          <p:nvSpPr>
            <p:cNvPr id="110" name="object 40"/>
            <p:cNvSpPr/>
            <p:nvPr/>
          </p:nvSpPr>
          <p:spPr>
            <a:xfrm>
              <a:off x="6186677" y="1558290"/>
              <a:ext cx="1057910" cy="3489960"/>
            </a:xfrm>
            <a:custGeom>
              <a:avLst/>
              <a:gdLst/>
              <a:ahLst/>
              <a:cxnLst/>
              <a:rect l="l" t="t" r="r" b="b"/>
              <a:pathLst>
                <a:path w="1057909" h="3489960">
                  <a:moveTo>
                    <a:pt x="0" y="176275"/>
                  </a:moveTo>
                  <a:lnTo>
                    <a:pt x="6292" y="129395"/>
                  </a:lnTo>
                  <a:lnTo>
                    <a:pt x="24054" y="87281"/>
                  </a:lnTo>
                  <a:lnTo>
                    <a:pt x="51609" y="51609"/>
                  </a:lnTo>
                  <a:lnTo>
                    <a:pt x="87281" y="24054"/>
                  </a:lnTo>
                  <a:lnTo>
                    <a:pt x="129395" y="6292"/>
                  </a:lnTo>
                  <a:lnTo>
                    <a:pt x="176275" y="0"/>
                  </a:lnTo>
                  <a:lnTo>
                    <a:pt x="881379" y="0"/>
                  </a:lnTo>
                  <a:lnTo>
                    <a:pt x="928260" y="6292"/>
                  </a:lnTo>
                  <a:lnTo>
                    <a:pt x="970374" y="24054"/>
                  </a:lnTo>
                  <a:lnTo>
                    <a:pt x="1006046" y="51609"/>
                  </a:lnTo>
                  <a:lnTo>
                    <a:pt x="1033601" y="87281"/>
                  </a:lnTo>
                  <a:lnTo>
                    <a:pt x="1051363" y="129395"/>
                  </a:lnTo>
                  <a:lnTo>
                    <a:pt x="1057655" y="176275"/>
                  </a:lnTo>
                  <a:lnTo>
                    <a:pt x="1057655" y="3313684"/>
                  </a:lnTo>
                  <a:lnTo>
                    <a:pt x="1051363" y="3360546"/>
                  </a:lnTo>
                  <a:lnTo>
                    <a:pt x="1033601" y="3402655"/>
                  </a:lnTo>
                  <a:lnTo>
                    <a:pt x="1006046" y="3438331"/>
                  </a:lnTo>
                  <a:lnTo>
                    <a:pt x="970374" y="3465893"/>
                  </a:lnTo>
                  <a:lnTo>
                    <a:pt x="928260" y="3483663"/>
                  </a:lnTo>
                  <a:lnTo>
                    <a:pt x="881379" y="3489960"/>
                  </a:lnTo>
                  <a:lnTo>
                    <a:pt x="176275" y="3489960"/>
                  </a:lnTo>
                  <a:lnTo>
                    <a:pt x="129395" y="3483663"/>
                  </a:lnTo>
                  <a:lnTo>
                    <a:pt x="87281" y="3465893"/>
                  </a:lnTo>
                  <a:lnTo>
                    <a:pt x="51609" y="3438331"/>
                  </a:lnTo>
                  <a:lnTo>
                    <a:pt x="24054" y="3402655"/>
                  </a:lnTo>
                  <a:lnTo>
                    <a:pt x="6292" y="3360546"/>
                  </a:lnTo>
                  <a:lnTo>
                    <a:pt x="0" y="3313684"/>
                  </a:lnTo>
                  <a:lnTo>
                    <a:pt x="0" y="176275"/>
                  </a:lnTo>
                  <a:close/>
                </a:path>
              </a:pathLst>
            </a:custGeom>
            <a:ln w="254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41"/>
            <p:cNvSpPr/>
            <p:nvPr/>
          </p:nvSpPr>
          <p:spPr>
            <a:xfrm>
              <a:off x="4670297" y="1323594"/>
              <a:ext cx="2255520" cy="337185"/>
            </a:xfrm>
            <a:custGeom>
              <a:avLst/>
              <a:gdLst/>
              <a:ahLst/>
              <a:cxnLst/>
              <a:rect l="l" t="t" r="r" b="b"/>
              <a:pathLst>
                <a:path w="2255520" h="337185">
                  <a:moveTo>
                    <a:pt x="2199385" y="0"/>
                  </a:moveTo>
                  <a:lnTo>
                    <a:pt x="56134" y="0"/>
                  </a:lnTo>
                  <a:lnTo>
                    <a:pt x="34290" y="4413"/>
                  </a:lnTo>
                  <a:lnTo>
                    <a:pt x="16446" y="16446"/>
                  </a:lnTo>
                  <a:lnTo>
                    <a:pt x="4413" y="34289"/>
                  </a:lnTo>
                  <a:lnTo>
                    <a:pt x="0" y="56133"/>
                  </a:lnTo>
                  <a:lnTo>
                    <a:pt x="0" y="280669"/>
                  </a:lnTo>
                  <a:lnTo>
                    <a:pt x="4413" y="302513"/>
                  </a:lnTo>
                  <a:lnTo>
                    <a:pt x="16446" y="320357"/>
                  </a:lnTo>
                  <a:lnTo>
                    <a:pt x="34289" y="332390"/>
                  </a:lnTo>
                  <a:lnTo>
                    <a:pt x="56134" y="336803"/>
                  </a:lnTo>
                  <a:lnTo>
                    <a:pt x="2199385" y="336803"/>
                  </a:lnTo>
                  <a:lnTo>
                    <a:pt x="2221230" y="332390"/>
                  </a:lnTo>
                  <a:lnTo>
                    <a:pt x="2239073" y="320357"/>
                  </a:lnTo>
                  <a:lnTo>
                    <a:pt x="2251106" y="302513"/>
                  </a:lnTo>
                  <a:lnTo>
                    <a:pt x="2255520" y="280669"/>
                  </a:lnTo>
                  <a:lnTo>
                    <a:pt x="2255520" y="56133"/>
                  </a:lnTo>
                  <a:lnTo>
                    <a:pt x="2251106" y="34289"/>
                  </a:lnTo>
                  <a:lnTo>
                    <a:pt x="2239073" y="16446"/>
                  </a:lnTo>
                  <a:lnTo>
                    <a:pt x="2221229" y="4413"/>
                  </a:lnTo>
                  <a:lnTo>
                    <a:pt x="2199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42"/>
            <p:cNvSpPr/>
            <p:nvPr/>
          </p:nvSpPr>
          <p:spPr>
            <a:xfrm>
              <a:off x="4670297" y="1323594"/>
              <a:ext cx="2255520" cy="337185"/>
            </a:xfrm>
            <a:custGeom>
              <a:avLst/>
              <a:gdLst/>
              <a:ahLst/>
              <a:cxnLst/>
              <a:rect l="l" t="t" r="r" b="b"/>
              <a:pathLst>
                <a:path w="2255520" h="337185">
                  <a:moveTo>
                    <a:pt x="0" y="56133"/>
                  </a:moveTo>
                  <a:lnTo>
                    <a:pt x="4413" y="34289"/>
                  </a:lnTo>
                  <a:lnTo>
                    <a:pt x="16446" y="16446"/>
                  </a:lnTo>
                  <a:lnTo>
                    <a:pt x="34290" y="4413"/>
                  </a:lnTo>
                  <a:lnTo>
                    <a:pt x="56134" y="0"/>
                  </a:lnTo>
                  <a:lnTo>
                    <a:pt x="2199385" y="0"/>
                  </a:lnTo>
                  <a:lnTo>
                    <a:pt x="2221229" y="4413"/>
                  </a:lnTo>
                  <a:lnTo>
                    <a:pt x="2239073" y="16446"/>
                  </a:lnTo>
                  <a:lnTo>
                    <a:pt x="2251106" y="34289"/>
                  </a:lnTo>
                  <a:lnTo>
                    <a:pt x="2255520" y="56133"/>
                  </a:lnTo>
                  <a:lnTo>
                    <a:pt x="2255520" y="280669"/>
                  </a:lnTo>
                  <a:lnTo>
                    <a:pt x="2251106" y="302513"/>
                  </a:lnTo>
                  <a:lnTo>
                    <a:pt x="2239073" y="320357"/>
                  </a:lnTo>
                  <a:lnTo>
                    <a:pt x="2221230" y="332390"/>
                  </a:lnTo>
                  <a:lnTo>
                    <a:pt x="2199385" y="336803"/>
                  </a:lnTo>
                  <a:lnTo>
                    <a:pt x="56134" y="336803"/>
                  </a:lnTo>
                  <a:lnTo>
                    <a:pt x="34289" y="332390"/>
                  </a:lnTo>
                  <a:lnTo>
                    <a:pt x="16446" y="320357"/>
                  </a:lnTo>
                  <a:lnTo>
                    <a:pt x="4413" y="302513"/>
                  </a:lnTo>
                  <a:lnTo>
                    <a:pt x="0" y="280669"/>
                  </a:lnTo>
                  <a:lnTo>
                    <a:pt x="0" y="56133"/>
                  </a:lnTo>
                  <a:close/>
                </a:path>
              </a:pathLst>
            </a:custGeom>
            <a:ln w="254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43"/>
          <p:cNvSpPr txBox="1"/>
          <p:nvPr/>
        </p:nvSpPr>
        <p:spPr>
          <a:xfrm>
            <a:off x="2806172" y="986018"/>
            <a:ext cx="6941184" cy="1163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Avant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remonter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60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mètres,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tissus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lents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rapides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sont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beaucoup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chargés qu’avant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remonter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20m,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pour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rapides,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jusqu’à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fois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plus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qu’en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surface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sans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avoir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plongé</a:t>
            </a:r>
            <a:endParaRPr sz="1600" dirty="0">
              <a:latin typeface="Calibri"/>
              <a:cs typeface="Calibri"/>
            </a:endParaRPr>
          </a:p>
          <a:p>
            <a:pPr marL="3799840">
              <a:lnSpc>
                <a:spcPct val="100000"/>
              </a:lnSpc>
              <a:spcBef>
                <a:spcPts val="320"/>
              </a:spcBef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1Q</a:t>
            </a:r>
            <a:r>
              <a:rPr sz="1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1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Quantité</a:t>
            </a:r>
            <a:r>
              <a:rPr sz="1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d’azote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dans</a:t>
            </a: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endParaRPr sz="1200" dirty="0">
              <a:latin typeface="Calibri"/>
              <a:cs typeface="Calibri"/>
            </a:endParaRPr>
          </a:p>
          <a:p>
            <a:pPr marL="3801110">
              <a:lnSpc>
                <a:spcPct val="100000"/>
              </a:lnSpc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corps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surface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sans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 plonger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14" name="object 44"/>
          <p:cNvGrpSpPr/>
          <p:nvPr/>
        </p:nvGrpSpPr>
        <p:grpSpPr>
          <a:xfrm>
            <a:off x="3468095" y="4997059"/>
            <a:ext cx="2664460" cy="508000"/>
            <a:chOff x="1738883" y="4526279"/>
            <a:chExt cx="2664460" cy="508000"/>
          </a:xfrm>
        </p:grpSpPr>
        <p:pic>
          <p:nvPicPr>
            <p:cNvPr id="11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92213" y="4544470"/>
              <a:ext cx="2557293" cy="407102"/>
            </a:xfrm>
            <a:prstGeom prst="rect">
              <a:avLst/>
            </a:prstGeom>
          </p:spPr>
        </p:pic>
        <p:pic>
          <p:nvPicPr>
            <p:cNvPr id="11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38883" y="4526279"/>
              <a:ext cx="2663951" cy="507492"/>
            </a:xfrm>
            <a:prstGeom prst="rect">
              <a:avLst/>
            </a:prstGeom>
          </p:spPr>
        </p:pic>
        <p:pic>
          <p:nvPicPr>
            <p:cNvPr id="11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25751" y="4555235"/>
              <a:ext cx="2494788" cy="344424"/>
            </a:xfrm>
            <a:prstGeom prst="rect">
              <a:avLst/>
            </a:prstGeom>
          </p:spPr>
        </p:pic>
      </p:grpSp>
      <p:sp>
        <p:nvSpPr>
          <p:cNvPr id="118" name="object 48"/>
          <p:cNvSpPr txBox="1"/>
          <p:nvPr/>
        </p:nvSpPr>
        <p:spPr>
          <a:xfrm>
            <a:off x="3619734" y="5054464"/>
            <a:ext cx="2363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Avant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remonter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9" name="object 49"/>
          <p:cNvGrpSpPr/>
          <p:nvPr/>
        </p:nvGrpSpPr>
        <p:grpSpPr>
          <a:xfrm>
            <a:off x="3065759" y="3035672"/>
            <a:ext cx="3103245" cy="508000"/>
            <a:chOff x="1336547" y="2564892"/>
            <a:chExt cx="3103245" cy="508000"/>
          </a:xfrm>
        </p:grpSpPr>
        <p:pic>
          <p:nvPicPr>
            <p:cNvPr id="12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36547" y="2574036"/>
              <a:ext cx="3102864" cy="425195"/>
            </a:xfrm>
            <a:prstGeom prst="rect">
              <a:avLst/>
            </a:prstGeom>
          </p:spPr>
        </p:pic>
        <p:pic>
          <p:nvPicPr>
            <p:cNvPr id="12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56003" y="2564892"/>
              <a:ext cx="2663952" cy="507492"/>
            </a:xfrm>
            <a:prstGeom prst="rect">
              <a:avLst/>
            </a:prstGeom>
          </p:spPr>
        </p:pic>
        <p:pic>
          <p:nvPicPr>
            <p:cNvPr id="12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79219" y="2593848"/>
              <a:ext cx="3022092" cy="344424"/>
            </a:xfrm>
            <a:prstGeom prst="rect">
              <a:avLst/>
            </a:prstGeom>
          </p:spPr>
        </p:pic>
      </p:grpSp>
      <p:sp>
        <p:nvSpPr>
          <p:cNvPr id="123" name="object 53"/>
          <p:cNvSpPr txBox="1"/>
          <p:nvPr/>
        </p:nvSpPr>
        <p:spPr>
          <a:xfrm>
            <a:off x="3437362" y="3092186"/>
            <a:ext cx="2363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Avant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remonter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4" name="object 54"/>
          <p:cNvGrpSpPr/>
          <p:nvPr/>
        </p:nvGrpSpPr>
        <p:grpSpPr>
          <a:xfrm>
            <a:off x="1773116" y="509769"/>
            <a:ext cx="4391660" cy="4544695"/>
            <a:chOff x="79628" y="0"/>
            <a:chExt cx="4391660" cy="4544695"/>
          </a:xfrm>
        </p:grpSpPr>
        <p:sp>
          <p:nvSpPr>
            <p:cNvPr id="125" name="object 55"/>
            <p:cNvSpPr/>
            <p:nvPr/>
          </p:nvSpPr>
          <p:spPr>
            <a:xfrm>
              <a:off x="3216909" y="1813218"/>
              <a:ext cx="1104265" cy="650240"/>
            </a:xfrm>
            <a:custGeom>
              <a:avLst/>
              <a:gdLst/>
              <a:ahLst/>
              <a:cxnLst/>
              <a:rect l="l" t="t" r="r" b="b"/>
              <a:pathLst>
                <a:path w="1104264" h="650239">
                  <a:moveTo>
                    <a:pt x="0" y="650200"/>
                  </a:moveTo>
                  <a:lnTo>
                    <a:pt x="358520" y="411567"/>
                  </a:lnTo>
                  <a:lnTo>
                    <a:pt x="344351" y="371180"/>
                  </a:lnTo>
                  <a:lnTo>
                    <a:pt x="337216" y="330596"/>
                  </a:lnTo>
                  <a:lnTo>
                    <a:pt x="336839" y="290286"/>
                  </a:lnTo>
                  <a:lnTo>
                    <a:pt x="342942" y="250719"/>
                  </a:lnTo>
                  <a:lnTo>
                    <a:pt x="355246" y="212366"/>
                  </a:lnTo>
                  <a:lnTo>
                    <a:pt x="373475" y="175696"/>
                  </a:lnTo>
                  <a:lnTo>
                    <a:pt x="397349" y="141180"/>
                  </a:lnTo>
                  <a:lnTo>
                    <a:pt x="426592" y="109288"/>
                  </a:lnTo>
                  <a:lnTo>
                    <a:pt x="460926" y="80490"/>
                  </a:lnTo>
                  <a:lnTo>
                    <a:pt x="500073" y="55255"/>
                  </a:lnTo>
                  <a:lnTo>
                    <a:pt x="543754" y="34055"/>
                  </a:lnTo>
                  <a:lnTo>
                    <a:pt x="591692" y="17359"/>
                  </a:lnTo>
                  <a:lnTo>
                    <a:pt x="641953" y="6000"/>
                  </a:lnTo>
                  <a:lnTo>
                    <a:pt x="692459" y="288"/>
                  </a:lnTo>
                  <a:lnTo>
                    <a:pt x="742624" y="0"/>
                  </a:lnTo>
                  <a:lnTo>
                    <a:pt x="791863" y="4913"/>
                  </a:lnTo>
                  <a:lnTo>
                    <a:pt x="839591" y="14806"/>
                  </a:lnTo>
                  <a:lnTo>
                    <a:pt x="885221" y="29456"/>
                  </a:lnTo>
                  <a:lnTo>
                    <a:pt x="928169" y="48640"/>
                  </a:lnTo>
                  <a:lnTo>
                    <a:pt x="967848" y="72138"/>
                  </a:lnTo>
                  <a:lnTo>
                    <a:pt x="1003673" y="99726"/>
                  </a:lnTo>
                  <a:lnTo>
                    <a:pt x="1035058" y="131183"/>
                  </a:lnTo>
                  <a:lnTo>
                    <a:pt x="1061418" y="166285"/>
                  </a:lnTo>
                  <a:lnTo>
                    <a:pt x="1082166" y="204811"/>
                  </a:lnTo>
                  <a:lnTo>
                    <a:pt x="1096336" y="245198"/>
                  </a:lnTo>
                  <a:lnTo>
                    <a:pt x="1103471" y="285782"/>
                  </a:lnTo>
                  <a:lnTo>
                    <a:pt x="1103848" y="326092"/>
                  </a:lnTo>
                  <a:lnTo>
                    <a:pt x="1097745" y="365659"/>
                  </a:lnTo>
                  <a:lnTo>
                    <a:pt x="1085441" y="404012"/>
                  </a:lnTo>
                  <a:lnTo>
                    <a:pt x="1067212" y="440682"/>
                  </a:lnTo>
                  <a:lnTo>
                    <a:pt x="1043338" y="475197"/>
                  </a:lnTo>
                  <a:lnTo>
                    <a:pt x="1014094" y="507090"/>
                  </a:lnTo>
                  <a:lnTo>
                    <a:pt x="979761" y="535888"/>
                  </a:lnTo>
                  <a:lnTo>
                    <a:pt x="940614" y="561122"/>
                  </a:lnTo>
                  <a:lnTo>
                    <a:pt x="896933" y="582323"/>
                  </a:lnTo>
                  <a:lnTo>
                    <a:pt x="848994" y="599019"/>
                  </a:lnTo>
                  <a:lnTo>
                    <a:pt x="799317" y="610240"/>
                  </a:lnTo>
                  <a:lnTo>
                    <a:pt x="749011" y="615965"/>
                  </a:lnTo>
                  <a:lnTo>
                    <a:pt x="698716" y="616324"/>
                  </a:lnTo>
                  <a:lnTo>
                    <a:pt x="649073" y="611446"/>
                  </a:lnTo>
                  <a:lnTo>
                    <a:pt x="600723" y="601460"/>
                  </a:lnTo>
                  <a:lnTo>
                    <a:pt x="554307" y="586498"/>
                  </a:lnTo>
                  <a:lnTo>
                    <a:pt x="510466" y="566687"/>
                  </a:lnTo>
                  <a:lnTo>
                    <a:pt x="469840" y="542158"/>
                  </a:lnTo>
                  <a:lnTo>
                    <a:pt x="433069" y="513040"/>
                  </a:lnTo>
                  <a:lnTo>
                    <a:pt x="0" y="650200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60011" y="2133140"/>
              <a:ext cx="221591" cy="223179"/>
            </a:xfrm>
            <a:prstGeom prst="rect">
              <a:avLst/>
            </a:prstGeom>
          </p:spPr>
        </p:pic>
        <p:sp>
          <p:nvSpPr>
            <p:cNvPr id="127" name="object 57"/>
            <p:cNvSpPr/>
            <p:nvPr/>
          </p:nvSpPr>
          <p:spPr>
            <a:xfrm>
              <a:off x="3898392" y="2139695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19">
                  <a:moveTo>
                    <a:pt x="74675" y="0"/>
                  </a:moveTo>
                  <a:lnTo>
                    <a:pt x="45594" y="6286"/>
                  </a:lnTo>
                  <a:lnTo>
                    <a:pt x="21859" y="23431"/>
                  </a:lnTo>
                  <a:lnTo>
                    <a:pt x="5863" y="48863"/>
                  </a:lnTo>
                  <a:lnTo>
                    <a:pt x="0" y="80010"/>
                  </a:lnTo>
                  <a:lnTo>
                    <a:pt x="5863" y="111156"/>
                  </a:lnTo>
                  <a:lnTo>
                    <a:pt x="21859" y="136588"/>
                  </a:lnTo>
                  <a:lnTo>
                    <a:pt x="45594" y="153733"/>
                  </a:lnTo>
                  <a:lnTo>
                    <a:pt x="74675" y="160020"/>
                  </a:lnTo>
                  <a:lnTo>
                    <a:pt x="103757" y="153733"/>
                  </a:lnTo>
                  <a:lnTo>
                    <a:pt x="127492" y="136588"/>
                  </a:lnTo>
                  <a:lnTo>
                    <a:pt x="143488" y="111156"/>
                  </a:lnTo>
                  <a:lnTo>
                    <a:pt x="149352" y="80010"/>
                  </a:lnTo>
                  <a:lnTo>
                    <a:pt x="143488" y="48863"/>
                  </a:lnTo>
                  <a:lnTo>
                    <a:pt x="127492" y="23431"/>
                  </a:lnTo>
                  <a:lnTo>
                    <a:pt x="103757" y="628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58"/>
            <p:cNvSpPr/>
            <p:nvPr/>
          </p:nvSpPr>
          <p:spPr>
            <a:xfrm>
              <a:off x="3898392" y="2139695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19">
                  <a:moveTo>
                    <a:pt x="0" y="80010"/>
                  </a:moveTo>
                  <a:lnTo>
                    <a:pt x="5863" y="48863"/>
                  </a:lnTo>
                  <a:lnTo>
                    <a:pt x="21859" y="23431"/>
                  </a:lnTo>
                  <a:lnTo>
                    <a:pt x="45594" y="6286"/>
                  </a:lnTo>
                  <a:lnTo>
                    <a:pt x="74675" y="0"/>
                  </a:lnTo>
                  <a:lnTo>
                    <a:pt x="103757" y="6286"/>
                  </a:lnTo>
                  <a:lnTo>
                    <a:pt x="127492" y="23431"/>
                  </a:lnTo>
                  <a:lnTo>
                    <a:pt x="143488" y="48863"/>
                  </a:lnTo>
                  <a:lnTo>
                    <a:pt x="149352" y="80010"/>
                  </a:lnTo>
                  <a:lnTo>
                    <a:pt x="143488" y="111156"/>
                  </a:lnTo>
                  <a:lnTo>
                    <a:pt x="127492" y="136588"/>
                  </a:lnTo>
                  <a:lnTo>
                    <a:pt x="103757" y="153733"/>
                  </a:lnTo>
                  <a:lnTo>
                    <a:pt x="74675" y="160020"/>
                  </a:lnTo>
                  <a:lnTo>
                    <a:pt x="45594" y="153733"/>
                  </a:lnTo>
                  <a:lnTo>
                    <a:pt x="21859" y="136588"/>
                  </a:lnTo>
                  <a:lnTo>
                    <a:pt x="5863" y="111156"/>
                  </a:lnTo>
                  <a:lnTo>
                    <a:pt x="0" y="8001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6407" y="2109190"/>
              <a:ext cx="239318" cy="249961"/>
            </a:xfrm>
            <a:prstGeom prst="rect">
              <a:avLst/>
            </a:prstGeom>
          </p:spPr>
        </p:pic>
        <p:sp>
          <p:nvSpPr>
            <p:cNvPr id="130" name="object 60"/>
            <p:cNvSpPr/>
            <p:nvPr/>
          </p:nvSpPr>
          <p:spPr>
            <a:xfrm>
              <a:off x="4073651" y="2133600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19">
                  <a:moveTo>
                    <a:pt x="74675" y="0"/>
                  </a:moveTo>
                  <a:lnTo>
                    <a:pt x="45594" y="6286"/>
                  </a:lnTo>
                  <a:lnTo>
                    <a:pt x="21859" y="23431"/>
                  </a:lnTo>
                  <a:lnTo>
                    <a:pt x="5863" y="48863"/>
                  </a:lnTo>
                  <a:lnTo>
                    <a:pt x="0" y="80010"/>
                  </a:lnTo>
                  <a:lnTo>
                    <a:pt x="5863" y="111156"/>
                  </a:lnTo>
                  <a:lnTo>
                    <a:pt x="21859" y="136588"/>
                  </a:lnTo>
                  <a:lnTo>
                    <a:pt x="45594" y="153733"/>
                  </a:lnTo>
                  <a:lnTo>
                    <a:pt x="74675" y="160019"/>
                  </a:lnTo>
                  <a:lnTo>
                    <a:pt x="103757" y="153733"/>
                  </a:lnTo>
                  <a:lnTo>
                    <a:pt x="127492" y="136588"/>
                  </a:lnTo>
                  <a:lnTo>
                    <a:pt x="143488" y="111156"/>
                  </a:lnTo>
                  <a:lnTo>
                    <a:pt x="149351" y="80010"/>
                  </a:lnTo>
                  <a:lnTo>
                    <a:pt x="143488" y="48863"/>
                  </a:lnTo>
                  <a:lnTo>
                    <a:pt x="127492" y="23431"/>
                  </a:lnTo>
                  <a:lnTo>
                    <a:pt x="103757" y="628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61"/>
            <p:cNvSpPr/>
            <p:nvPr/>
          </p:nvSpPr>
          <p:spPr>
            <a:xfrm>
              <a:off x="4073651" y="2133600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19">
                  <a:moveTo>
                    <a:pt x="0" y="80010"/>
                  </a:moveTo>
                  <a:lnTo>
                    <a:pt x="5863" y="48863"/>
                  </a:lnTo>
                  <a:lnTo>
                    <a:pt x="21859" y="23431"/>
                  </a:lnTo>
                  <a:lnTo>
                    <a:pt x="45594" y="6286"/>
                  </a:lnTo>
                  <a:lnTo>
                    <a:pt x="74675" y="0"/>
                  </a:lnTo>
                  <a:lnTo>
                    <a:pt x="103757" y="6286"/>
                  </a:lnTo>
                  <a:lnTo>
                    <a:pt x="127492" y="23431"/>
                  </a:lnTo>
                  <a:lnTo>
                    <a:pt x="143488" y="48863"/>
                  </a:lnTo>
                  <a:lnTo>
                    <a:pt x="149351" y="80010"/>
                  </a:lnTo>
                  <a:lnTo>
                    <a:pt x="143488" y="111156"/>
                  </a:lnTo>
                  <a:lnTo>
                    <a:pt x="127492" y="136588"/>
                  </a:lnTo>
                  <a:lnTo>
                    <a:pt x="103757" y="153733"/>
                  </a:lnTo>
                  <a:lnTo>
                    <a:pt x="74675" y="160019"/>
                  </a:lnTo>
                  <a:lnTo>
                    <a:pt x="45594" y="153733"/>
                  </a:lnTo>
                  <a:lnTo>
                    <a:pt x="21859" y="136588"/>
                  </a:lnTo>
                  <a:lnTo>
                    <a:pt x="5863" y="111156"/>
                  </a:lnTo>
                  <a:lnTo>
                    <a:pt x="0" y="8001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6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642359" y="2133574"/>
              <a:ext cx="240817" cy="249961"/>
            </a:xfrm>
            <a:prstGeom prst="rect">
              <a:avLst/>
            </a:prstGeom>
          </p:spPr>
        </p:pic>
        <p:pic>
          <p:nvPicPr>
            <p:cNvPr id="133" name="object 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84841" y="2153221"/>
              <a:ext cx="160400" cy="169545"/>
            </a:xfrm>
            <a:prstGeom prst="rect">
              <a:avLst/>
            </a:prstGeom>
          </p:spPr>
        </p:pic>
        <p:sp>
          <p:nvSpPr>
            <p:cNvPr id="134" name="object 64"/>
            <p:cNvSpPr/>
            <p:nvPr/>
          </p:nvSpPr>
          <p:spPr>
            <a:xfrm>
              <a:off x="3295014" y="3610004"/>
              <a:ext cx="1163320" cy="662940"/>
            </a:xfrm>
            <a:custGeom>
              <a:avLst/>
              <a:gdLst/>
              <a:ahLst/>
              <a:cxnLst/>
              <a:rect l="l" t="t" r="r" b="b"/>
              <a:pathLst>
                <a:path w="1163320" h="662939">
                  <a:moveTo>
                    <a:pt x="758666" y="0"/>
                  </a:moveTo>
                  <a:lnTo>
                    <a:pt x="708018" y="4969"/>
                  </a:lnTo>
                  <a:lnTo>
                    <a:pt x="657479" y="15591"/>
                  </a:lnTo>
                  <a:lnTo>
                    <a:pt x="609193" y="31525"/>
                  </a:lnTo>
                  <a:lnTo>
                    <a:pt x="565049" y="52033"/>
                  </a:lnTo>
                  <a:lnTo>
                    <a:pt x="525337" y="76646"/>
                  </a:lnTo>
                  <a:lnTo>
                    <a:pt x="490347" y="104900"/>
                  </a:lnTo>
                  <a:lnTo>
                    <a:pt x="460367" y="136330"/>
                  </a:lnTo>
                  <a:lnTo>
                    <a:pt x="435689" y="170469"/>
                  </a:lnTo>
                  <a:lnTo>
                    <a:pt x="416601" y="206852"/>
                  </a:lnTo>
                  <a:lnTo>
                    <a:pt x="403394" y="245013"/>
                  </a:lnTo>
                  <a:lnTo>
                    <a:pt x="396357" y="284487"/>
                  </a:lnTo>
                  <a:lnTo>
                    <a:pt x="395779" y="324808"/>
                  </a:lnTo>
                  <a:lnTo>
                    <a:pt x="401951" y="365510"/>
                  </a:lnTo>
                  <a:lnTo>
                    <a:pt x="415163" y="406128"/>
                  </a:lnTo>
                  <a:lnTo>
                    <a:pt x="0" y="662567"/>
                  </a:lnTo>
                  <a:lnTo>
                    <a:pt x="487425" y="508630"/>
                  </a:lnTo>
                  <a:lnTo>
                    <a:pt x="523491" y="538300"/>
                  </a:lnTo>
                  <a:lnTo>
                    <a:pt x="563527" y="563446"/>
                  </a:lnTo>
                  <a:lnTo>
                    <a:pt x="606895" y="583925"/>
                  </a:lnTo>
                  <a:lnTo>
                    <a:pt x="652957" y="599596"/>
                  </a:lnTo>
                  <a:lnTo>
                    <a:pt x="701074" y="610316"/>
                  </a:lnTo>
                  <a:lnTo>
                    <a:pt x="750607" y="615944"/>
                  </a:lnTo>
                  <a:lnTo>
                    <a:pt x="800918" y="616338"/>
                  </a:lnTo>
                  <a:lnTo>
                    <a:pt x="851368" y="611357"/>
                  </a:lnTo>
                  <a:lnTo>
                    <a:pt x="901319" y="600857"/>
                  </a:lnTo>
                  <a:lnTo>
                    <a:pt x="949604" y="584896"/>
                  </a:lnTo>
                  <a:lnTo>
                    <a:pt x="993748" y="564368"/>
                  </a:lnTo>
                  <a:lnTo>
                    <a:pt x="1033460" y="539739"/>
                  </a:lnTo>
                  <a:lnTo>
                    <a:pt x="1068451" y="511473"/>
                  </a:lnTo>
                  <a:lnTo>
                    <a:pt x="1098430" y="480036"/>
                  </a:lnTo>
                  <a:lnTo>
                    <a:pt x="1123108" y="445894"/>
                  </a:lnTo>
                  <a:lnTo>
                    <a:pt x="1142196" y="409511"/>
                  </a:lnTo>
                  <a:lnTo>
                    <a:pt x="1155403" y="371353"/>
                  </a:lnTo>
                  <a:lnTo>
                    <a:pt x="1162440" y="331886"/>
                  </a:lnTo>
                  <a:lnTo>
                    <a:pt x="1163018" y="291575"/>
                  </a:lnTo>
                  <a:lnTo>
                    <a:pt x="1156846" y="250885"/>
                  </a:lnTo>
                  <a:lnTo>
                    <a:pt x="1143635" y="210282"/>
                  </a:lnTo>
                  <a:lnTo>
                    <a:pt x="1123771" y="171455"/>
                  </a:lnTo>
                  <a:lnTo>
                    <a:pt x="1098221" y="135967"/>
                  </a:lnTo>
                  <a:lnTo>
                    <a:pt x="1067565" y="104048"/>
                  </a:lnTo>
                  <a:lnTo>
                    <a:pt x="1032383" y="75930"/>
                  </a:lnTo>
                  <a:lnTo>
                    <a:pt x="993252" y="51844"/>
                  </a:lnTo>
                  <a:lnTo>
                    <a:pt x="950753" y="32021"/>
                  </a:lnTo>
                  <a:lnTo>
                    <a:pt x="905466" y="16694"/>
                  </a:lnTo>
                  <a:lnTo>
                    <a:pt x="857969" y="6094"/>
                  </a:lnTo>
                  <a:lnTo>
                    <a:pt x="808843" y="452"/>
                  </a:lnTo>
                  <a:lnTo>
                    <a:pt x="758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65"/>
            <p:cNvSpPr/>
            <p:nvPr/>
          </p:nvSpPr>
          <p:spPr>
            <a:xfrm>
              <a:off x="3295014" y="3610004"/>
              <a:ext cx="1163320" cy="662940"/>
            </a:xfrm>
            <a:custGeom>
              <a:avLst/>
              <a:gdLst/>
              <a:ahLst/>
              <a:cxnLst/>
              <a:rect l="l" t="t" r="r" b="b"/>
              <a:pathLst>
                <a:path w="1163320" h="662939">
                  <a:moveTo>
                    <a:pt x="0" y="662567"/>
                  </a:moveTo>
                  <a:lnTo>
                    <a:pt x="415163" y="406128"/>
                  </a:lnTo>
                  <a:lnTo>
                    <a:pt x="401951" y="365510"/>
                  </a:lnTo>
                  <a:lnTo>
                    <a:pt x="395779" y="324808"/>
                  </a:lnTo>
                  <a:lnTo>
                    <a:pt x="396357" y="284487"/>
                  </a:lnTo>
                  <a:lnTo>
                    <a:pt x="403394" y="245013"/>
                  </a:lnTo>
                  <a:lnTo>
                    <a:pt x="416601" y="206852"/>
                  </a:lnTo>
                  <a:lnTo>
                    <a:pt x="435689" y="170469"/>
                  </a:lnTo>
                  <a:lnTo>
                    <a:pt x="460367" y="136330"/>
                  </a:lnTo>
                  <a:lnTo>
                    <a:pt x="490347" y="104900"/>
                  </a:lnTo>
                  <a:lnTo>
                    <a:pt x="525337" y="76646"/>
                  </a:lnTo>
                  <a:lnTo>
                    <a:pt x="565049" y="52033"/>
                  </a:lnTo>
                  <a:lnTo>
                    <a:pt x="609193" y="31525"/>
                  </a:lnTo>
                  <a:lnTo>
                    <a:pt x="657479" y="15591"/>
                  </a:lnTo>
                  <a:lnTo>
                    <a:pt x="708018" y="4969"/>
                  </a:lnTo>
                  <a:lnTo>
                    <a:pt x="758666" y="0"/>
                  </a:lnTo>
                  <a:lnTo>
                    <a:pt x="808843" y="452"/>
                  </a:lnTo>
                  <a:lnTo>
                    <a:pt x="857969" y="6094"/>
                  </a:lnTo>
                  <a:lnTo>
                    <a:pt x="905466" y="16694"/>
                  </a:lnTo>
                  <a:lnTo>
                    <a:pt x="950753" y="32021"/>
                  </a:lnTo>
                  <a:lnTo>
                    <a:pt x="993252" y="51844"/>
                  </a:lnTo>
                  <a:lnTo>
                    <a:pt x="1032383" y="75930"/>
                  </a:lnTo>
                  <a:lnTo>
                    <a:pt x="1067565" y="104048"/>
                  </a:lnTo>
                  <a:lnTo>
                    <a:pt x="1098221" y="135967"/>
                  </a:lnTo>
                  <a:lnTo>
                    <a:pt x="1123771" y="171455"/>
                  </a:lnTo>
                  <a:lnTo>
                    <a:pt x="1143635" y="210282"/>
                  </a:lnTo>
                  <a:lnTo>
                    <a:pt x="1156846" y="250885"/>
                  </a:lnTo>
                  <a:lnTo>
                    <a:pt x="1163018" y="291575"/>
                  </a:lnTo>
                  <a:lnTo>
                    <a:pt x="1162440" y="331886"/>
                  </a:lnTo>
                  <a:lnTo>
                    <a:pt x="1155403" y="371353"/>
                  </a:lnTo>
                  <a:lnTo>
                    <a:pt x="1142196" y="409511"/>
                  </a:lnTo>
                  <a:lnTo>
                    <a:pt x="1123108" y="445894"/>
                  </a:lnTo>
                  <a:lnTo>
                    <a:pt x="1098430" y="480036"/>
                  </a:lnTo>
                  <a:lnTo>
                    <a:pt x="1068451" y="511473"/>
                  </a:lnTo>
                  <a:lnTo>
                    <a:pt x="1033460" y="539739"/>
                  </a:lnTo>
                  <a:lnTo>
                    <a:pt x="993748" y="564368"/>
                  </a:lnTo>
                  <a:lnTo>
                    <a:pt x="949604" y="584896"/>
                  </a:lnTo>
                  <a:lnTo>
                    <a:pt x="901319" y="600857"/>
                  </a:lnTo>
                  <a:lnTo>
                    <a:pt x="851368" y="611357"/>
                  </a:lnTo>
                  <a:lnTo>
                    <a:pt x="800918" y="616338"/>
                  </a:lnTo>
                  <a:lnTo>
                    <a:pt x="750607" y="615944"/>
                  </a:lnTo>
                  <a:lnTo>
                    <a:pt x="701074" y="610316"/>
                  </a:lnTo>
                  <a:lnTo>
                    <a:pt x="652957" y="599596"/>
                  </a:lnTo>
                  <a:lnTo>
                    <a:pt x="606895" y="583925"/>
                  </a:lnTo>
                  <a:lnTo>
                    <a:pt x="563527" y="563446"/>
                  </a:lnTo>
                  <a:lnTo>
                    <a:pt x="523491" y="538300"/>
                  </a:lnTo>
                  <a:lnTo>
                    <a:pt x="487425" y="508630"/>
                  </a:lnTo>
                  <a:lnTo>
                    <a:pt x="0" y="662567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6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72483" y="3595115"/>
              <a:ext cx="240817" cy="251459"/>
            </a:xfrm>
            <a:prstGeom prst="rect">
              <a:avLst/>
            </a:prstGeom>
          </p:spPr>
        </p:pic>
        <p:sp>
          <p:nvSpPr>
            <p:cNvPr id="137" name="object 67"/>
            <p:cNvSpPr/>
            <p:nvPr/>
          </p:nvSpPr>
          <p:spPr>
            <a:xfrm>
              <a:off x="3919727" y="3619500"/>
              <a:ext cx="151130" cy="161925"/>
            </a:xfrm>
            <a:custGeom>
              <a:avLst/>
              <a:gdLst/>
              <a:ahLst/>
              <a:cxnLst/>
              <a:rect l="l" t="t" r="r" b="b"/>
              <a:pathLst>
                <a:path w="151129" h="161925">
                  <a:moveTo>
                    <a:pt x="75437" y="0"/>
                  </a:moveTo>
                  <a:lnTo>
                    <a:pt x="46077" y="6351"/>
                  </a:lnTo>
                  <a:lnTo>
                    <a:pt x="22098" y="23669"/>
                  </a:lnTo>
                  <a:lnTo>
                    <a:pt x="5929" y="49345"/>
                  </a:lnTo>
                  <a:lnTo>
                    <a:pt x="0" y="80772"/>
                  </a:lnTo>
                  <a:lnTo>
                    <a:pt x="5929" y="112198"/>
                  </a:lnTo>
                  <a:lnTo>
                    <a:pt x="22098" y="137874"/>
                  </a:lnTo>
                  <a:lnTo>
                    <a:pt x="46077" y="155192"/>
                  </a:lnTo>
                  <a:lnTo>
                    <a:pt x="75437" y="161544"/>
                  </a:lnTo>
                  <a:lnTo>
                    <a:pt x="104798" y="155192"/>
                  </a:lnTo>
                  <a:lnTo>
                    <a:pt x="128777" y="137874"/>
                  </a:lnTo>
                  <a:lnTo>
                    <a:pt x="144946" y="112198"/>
                  </a:lnTo>
                  <a:lnTo>
                    <a:pt x="150875" y="80772"/>
                  </a:lnTo>
                  <a:lnTo>
                    <a:pt x="144946" y="49345"/>
                  </a:lnTo>
                  <a:lnTo>
                    <a:pt x="128777" y="23669"/>
                  </a:lnTo>
                  <a:lnTo>
                    <a:pt x="104798" y="6351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68"/>
            <p:cNvSpPr/>
            <p:nvPr/>
          </p:nvSpPr>
          <p:spPr>
            <a:xfrm>
              <a:off x="3919727" y="3619500"/>
              <a:ext cx="151130" cy="161925"/>
            </a:xfrm>
            <a:custGeom>
              <a:avLst/>
              <a:gdLst/>
              <a:ahLst/>
              <a:cxnLst/>
              <a:rect l="l" t="t" r="r" b="b"/>
              <a:pathLst>
                <a:path w="151129" h="161925">
                  <a:moveTo>
                    <a:pt x="0" y="80772"/>
                  </a:moveTo>
                  <a:lnTo>
                    <a:pt x="5929" y="49345"/>
                  </a:lnTo>
                  <a:lnTo>
                    <a:pt x="22098" y="23669"/>
                  </a:lnTo>
                  <a:lnTo>
                    <a:pt x="46077" y="6351"/>
                  </a:lnTo>
                  <a:lnTo>
                    <a:pt x="75437" y="0"/>
                  </a:lnTo>
                  <a:lnTo>
                    <a:pt x="104798" y="6351"/>
                  </a:lnTo>
                  <a:lnTo>
                    <a:pt x="128777" y="23669"/>
                  </a:lnTo>
                  <a:lnTo>
                    <a:pt x="144946" y="49345"/>
                  </a:lnTo>
                  <a:lnTo>
                    <a:pt x="150875" y="80772"/>
                  </a:lnTo>
                  <a:lnTo>
                    <a:pt x="144946" y="112198"/>
                  </a:lnTo>
                  <a:lnTo>
                    <a:pt x="128777" y="137874"/>
                  </a:lnTo>
                  <a:lnTo>
                    <a:pt x="104798" y="155192"/>
                  </a:lnTo>
                  <a:lnTo>
                    <a:pt x="75437" y="161544"/>
                  </a:lnTo>
                  <a:lnTo>
                    <a:pt x="46077" y="155192"/>
                  </a:lnTo>
                  <a:lnTo>
                    <a:pt x="22098" y="137874"/>
                  </a:lnTo>
                  <a:lnTo>
                    <a:pt x="5929" y="112198"/>
                  </a:lnTo>
                  <a:lnTo>
                    <a:pt x="0" y="8077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89832" y="3773423"/>
              <a:ext cx="239318" cy="249961"/>
            </a:xfrm>
            <a:prstGeom prst="rect">
              <a:avLst/>
            </a:prstGeom>
          </p:spPr>
        </p:pic>
        <p:sp>
          <p:nvSpPr>
            <p:cNvPr id="140" name="object 70"/>
            <p:cNvSpPr/>
            <p:nvPr/>
          </p:nvSpPr>
          <p:spPr>
            <a:xfrm>
              <a:off x="4037075" y="3797808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20">
                  <a:moveTo>
                    <a:pt x="74675" y="0"/>
                  </a:moveTo>
                  <a:lnTo>
                    <a:pt x="45594" y="6286"/>
                  </a:lnTo>
                  <a:lnTo>
                    <a:pt x="21859" y="23431"/>
                  </a:lnTo>
                  <a:lnTo>
                    <a:pt x="5863" y="48863"/>
                  </a:lnTo>
                  <a:lnTo>
                    <a:pt x="0" y="80009"/>
                  </a:lnTo>
                  <a:lnTo>
                    <a:pt x="5863" y="111151"/>
                  </a:lnTo>
                  <a:lnTo>
                    <a:pt x="21859" y="136583"/>
                  </a:lnTo>
                  <a:lnTo>
                    <a:pt x="45594" y="153731"/>
                  </a:lnTo>
                  <a:lnTo>
                    <a:pt x="74675" y="160019"/>
                  </a:lnTo>
                  <a:lnTo>
                    <a:pt x="103757" y="153731"/>
                  </a:lnTo>
                  <a:lnTo>
                    <a:pt x="127492" y="136583"/>
                  </a:lnTo>
                  <a:lnTo>
                    <a:pt x="143488" y="111151"/>
                  </a:lnTo>
                  <a:lnTo>
                    <a:pt x="149351" y="80009"/>
                  </a:lnTo>
                  <a:lnTo>
                    <a:pt x="143488" y="48863"/>
                  </a:lnTo>
                  <a:lnTo>
                    <a:pt x="127492" y="23431"/>
                  </a:lnTo>
                  <a:lnTo>
                    <a:pt x="103757" y="628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71"/>
            <p:cNvSpPr/>
            <p:nvPr/>
          </p:nvSpPr>
          <p:spPr>
            <a:xfrm>
              <a:off x="4037075" y="3797808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20">
                  <a:moveTo>
                    <a:pt x="0" y="80009"/>
                  </a:moveTo>
                  <a:lnTo>
                    <a:pt x="5863" y="48863"/>
                  </a:lnTo>
                  <a:lnTo>
                    <a:pt x="21859" y="23431"/>
                  </a:lnTo>
                  <a:lnTo>
                    <a:pt x="45594" y="6286"/>
                  </a:lnTo>
                  <a:lnTo>
                    <a:pt x="74675" y="0"/>
                  </a:lnTo>
                  <a:lnTo>
                    <a:pt x="103757" y="6286"/>
                  </a:lnTo>
                  <a:lnTo>
                    <a:pt x="127492" y="23431"/>
                  </a:lnTo>
                  <a:lnTo>
                    <a:pt x="143488" y="48863"/>
                  </a:lnTo>
                  <a:lnTo>
                    <a:pt x="149351" y="80009"/>
                  </a:lnTo>
                  <a:lnTo>
                    <a:pt x="143488" y="111151"/>
                  </a:lnTo>
                  <a:lnTo>
                    <a:pt x="127492" y="136583"/>
                  </a:lnTo>
                  <a:lnTo>
                    <a:pt x="103757" y="153731"/>
                  </a:lnTo>
                  <a:lnTo>
                    <a:pt x="74675" y="160019"/>
                  </a:lnTo>
                  <a:lnTo>
                    <a:pt x="45594" y="153731"/>
                  </a:lnTo>
                  <a:lnTo>
                    <a:pt x="21859" y="136583"/>
                  </a:lnTo>
                  <a:lnTo>
                    <a:pt x="5863" y="111151"/>
                  </a:lnTo>
                  <a:lnTo>
                    <a:pt x="0" y="8000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7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82212" y="3963923"/>
              <a:ext cx="239318" cy="249961"/>
            </a:xfrm>
            <a:prstGeom prst="rect">
              <a:avLst/>
            </a:prstGeom>
          </p:spPr>
        </p:pic>
        <p:sp>
          <p:nvSpPr>
            <p:cNvPr id="143" name="object 73"/>
            <p:cNvSpPr/>
            <p:nvPr/>
          </p:nvSpPr>
          <p:spPr>
            <a:xfrm>
              <a:off x="4029456" y="3988308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20">
                  <a:moveTo>
                    <a:pt x="74676" y="0"/>
                  </a:moveTo>
                  <a:lnTo>
                    <a:pt x="45594" y="6288"/>
                  </a:lnTo>
                  <a:lnTo>
                    <a:pt x="21859" y="23436"/>
                  </a:lnTo>
                  <a:lnTo>
                    <a:pt x="5863" y="48868"/>
                  </a:lnTo>
                  <a:lnTo>
                    <a:pt x="0" y="80009"/>
                  </a:lnTo>
                  <a:lnTo>
                    <a:pt x="5863" y="111151"/>
                  </a:lnTo>
                  <a:lnTo>
                    <a:pt x="21859" y="136583"/>
                  </a:lnTo>
                  <a:lnTo>
                    <a:pt x="45594" y="153731"/>
                  </a:lnTo>
                  <a:lnTo>
                    <a:pt x="74676" y="160019"/>
                  </a:lnTo>
                  <a:lnTo>
                    <a:pt x="103757" y="153731"/>
                  </a:lnTo>
                  <a:lnTo>
                    <a:pt x="127492" y="136583"/>
                  </a:lnTo>
                  <a:lnTo>
                    <a:pt x="143488" y="111151"/>
                  </a:lnTo>
                  <a:lnTo>
                    <a:pt x="149352" y="80009"/>
                  </a:lnTo>
                  <a:lnTo>
                    <a:pt x="143488" y="48868"/>
                  </a:lnTo>
                  <a:lnTo>
                    <a:pt x="127492" y="23436"/>
                  </a:lnTo>
                  <a:lnTo>
                    <a:pt x="103757" y="6288"/>
                  </a:lnTo>
                  <a:lnTo>
                    <a:pt x="7467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74"/>
            <p:cNvSpPr/>
            <p:nvPr/>
          </p:nvSpPr>
          <p:spPr>
            <a:xfrm>
              <a:off x="4029456" y="3988308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20">
                  <a:moveTo>
                    <a:pt x="0" y="80009"/>
                  </a:moveTo>
                  <a:lnTo>
                    <a:pt x="5863" y="48868"/>
                  </a:lnTo>
                  <a:lnTo>
                    <a:pt x="21859" y="23436"/>
                  </a:lnTo>
                  <a:lnTo>
                    <a:pt x="45594" y="6288"/>
                  </a:lnTo>
                  <a:lnTo>
                    <a:pt x="74676" y="0"/>
                  </a:lnTo>
                  <a:lnTo>
                    <a:pt x="103757" y="6288"/>
                  </a:lnTo>
                  <a:lnTo>
                    <a:pt x="127492" y="23436"/>
                  </a:lnTo>
                  <a:lnTo>
                    <a:pt x="143488" y="48868"/>
                  </a:lnTo>
                  <a:lnTo>
                    <a:pt x="149352" y="80009"/>
                  </a:lnTo>
                  <a:lnTo>
                    <a:pt x="143488" y="111151"/>
                  </a:lnTo>
                  <a:lnTo>
                    <a:pt x="127492" y="136583"/>
                  </a:lnTo>
                  <a:lnTo>
                    <a:pt x="103757" y="153731"/>
                  </a:lnTo>
                  <a:lnTo>
                    <a:pt x="74676" y="160019"/>
                  </a:lnTo>
                  <a:lnTo>
                    <a:pt x="45594" y="153731"/>
                  </a:lnTo>
                  <a:lnTo>
                    <a:pt x="21859" y="136583"/>
                  </a:lnTo>
                  <a:lnTo>
                    <a:pt x="5863" y="111151"/>
                  </a:lnTo>
                  <a:lnTo>
                    <a:pt x="0" y="80009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7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63568" y="3773423"/>
              <a:ext cx="240817" cy="249961"/>
            </a:xfrm>
            <a:prstGeom prst="rect">
              <a:avLst/>
            </a:prstGeom>
          </p:spPr>
        </p:pic>
        <p:sp>
          <p:nvSpPr>
            <p:cNvPr id="146" name="object 76"/>
            <p:cNvSpPr/>
            <p:nvPr/>
          </p:nvSpPr>
          <p:spPr>
            <a:xfrm>
              <a:off x="4210812" y="3797808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29" h="160020">
                  <a:moveTo>
                    <a:pt x="75437" y="0"/>
                  </a:moveTo>
                  <a:lnTo>
                    <a:pt x="46077" y="6286"/>
                  </a:lnTo>
                  <a:lnTo>
                    <a:pt x="22098" y="23431"/>
                  </a:lnTo>
                  <a:lnTo>
                    <a:pt x="5929" y="48863"/>
                  </a:lnTo>
                  <a:lnTo>
                    <a:pt x="0" y="80009"/>
                  </a:lnTo>
                  <a:lnTo>
                    <a:pt x="5929" y="111151"/>
                  </a:lnTo>
                  <a:lnTo>
                    <a:pt x="22098" y="136583"/>
                  </a:lnTo>
                  <a:lnTo>
                    <a:pt x="46077" y="153731"/>
                  </a:lnTo>
                  <a:lnTo>
                    <a:pt x="75437" y="160019"/>
                  </a:lnTo>
                  <a:lnTo>
                    <a:pt x="104798" y="153731"/>
                  </a:lnTo>
                  <a:lnTo>
                    <a:pt x="128777" y="136583"/>
                  </a:lnTo>
                  <a:lnTo>
                    <a:pt x="144946" y="111151"/>
                  </a:lnTo>
                  <a:lnTo>
                    <a:pt x="150875" y="80009"/>
                  </a:lnTo>
                  <a:lnTo>
                    <a:pt x="144946" y="48863"/>
                  </a:lnTo>
                  <a:lnTo>
                    <a:pt x="128777" y="23431"/>
                  </a:lnTo>
                  <a:lnTo>
                    <a:pt x="104798" y="6286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77"/>
            <p:cNvSpPr/>
            <p:nvPr/>
          </p:nvSpPr>
          <p:spPr>
            <a:xfrm>
              <a:off x="4210812" y="3797808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29" h="160020">
                  <a:moveTo>
                    <a:pt x="0" y="80009"/>
                  </a:moveTo>
                  <a:lnTo>
                    <a:pt x="5929" y="48863"/>
                  </a:lnTo>
                  <a:lnTo>
                    <a:pt x="22098" y="23431"/>
                  </a:lnTo>
                  <a:lnTo>
                    <a:pt x="46077" y="6286"/>
                  </a:lnTo>
                  <a:lnTo>
                    <a:pt x="75437" y="0"/>
                  </a:lnTo>
                  <a:lnTo>
                    <a:pt x="104798" y="6286"/>
                  </a:lnTo>
                  <a:lnTo>
                    <a:pt x="128777" y="23431"/>
                  </a:lnTo>
                  <a:lnTo>
                    <a:pt x="144946" y="48863"/>
                  </a:lnTo>
                  <a:lnTo>
                    <a:pt x="150875" y="80009"/>
                  </a:lnTo>
                  <a:lnTo>
                    <a:pt x="144946" y="111151"/>
                  </a:lnTo>
                  <a:lnTo>
                    <a:pt x="128777" y="136583"/>
                  </a:lnTo>
                  <a:lnTo>
                    <a:pt x="104798" y="153731"/>
                  </a:lnTo>
                  <a:lnTo>
                    <a:pt x="75437" y="160019"/>
                  </a:lnTo>
                  <a:lnTo>
                    <a:pt x="46077" y="153731"/>
                  </a:lnTo>
                  <a:lnTo>
                    <a:pt x="22098" y="136583"/>
                  </a:lnTo>
                  <a:lnTo>
                    <a:pt x="5929" y="111151"/>
                  </a:lnTo>
                  <a:lnTo>
                    <a:pt x="0" y="8000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7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57471" y="3960876"/>
              <a:ext cx="239318" cy="249961"/>
            </a:xfrm>
            <a:prstGeom prst="rect">
              <a:avLst/>
            </a:prstGeom>
          </p:spPr>
        </p:pic>
        <p:sp>
          <p:nvSpPr>
            <p:cNvPr id="149" name="object 79"/>
            <p:cNvSpPr/>
            <p:nvPr/>
          </p:nvSpPr>
          <p:spPr>
            <a:xfrm>
              <a:off x="4204715" y="3985259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20">
                  <a:moveTo>
                    <a:pt x="74675" y="0"/>
                  </a:moveTo>
                  <a:lnTo>
                    <a:pt x="45594" y="6288"/>
                  </a:lnTo>
                  <a:lnTo>
                    <a:pt x="21859" y="23436"/>
                  </a:lnTo>
                  <a:lnTo>
                    <a:pt x="5863" y="48868"/>
                  </a:lnTo>
                  <a:lnTo>
                    <a:pt x="0" y="80009"/>
                  </a:lnTo>
                  <a:lnTo>
                    <a:pt x="5863" y="111151"/>
                  </a:lnTo>
                  <a:lnTo>
                    <a:pt x="21859" y="136583"/>
                  </a:lnTo>
                  <a:lnTo>
                    <a:pt x="45594" y="153731"/>
                  </a:lnTo>
                  <a:lnTo>
                    <a:pt x="74675" y="160019"/>
                  </a:lnTo>
                  <a:lnTo>
                    <a:pt x="103757" y="153731"/>
                  </a:lnTo>
                  <a:lnTo>
                    <a:pt x="127492" y="136583"/>
                  </a:lnTo>
                  <a:lnTo>
                    <a:pt x="143488" y="111151"/>
                  </a:lnTo>
                  <a:lnTo>
                    <a:pt x="149351" y="80009"/>
                  </a:lnTo>
                  <a:lnTo>
                    <a:pt x="143488" y="48868"/>
                  </a:lnTo>
                  <a:lnTo>
                    <a:pt x="127492" y="23436"/>
                  </a:lnTo>
                  <a:lnTo>
                    <a:pt x="103757" y="6288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80"/>
            <p:cNvSpPr/>
            <p:nvPr/>
          </p:nvSpPr>
          <p:spPr>
            <a:xfrm>
              <a:off x="4204715" y="3985259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20">
                  <a:moveTo>
                    <a:pt x="0" y="80009"/>
                  </a:moveTo>
                  <a:lnTo>
                    <a:pt x="5863" y="48868"/>
                  </a:lnTo>
                  <a:lnTo>
                    <a:pt x="21859" y="23436"/>
                  </a:lnTo>
                  <a:lnTo>
                    <a:pt x="45594" y="6288"/>
                  </a:lnTo>
                  <a:lnTo>
                    <a:pt x="74675" y="0"/>
                  </a:lnTo>
                  <a:lnTo>
                    <a:pt x="103757" y="6288"/>
                  </a:lnTo>
                  <a:lnTo>
                    <a:pt x="127492" y="23436"/>
                  </a:lnTo>
                  <a:lnTo>
                    <a:pt x="143488" y="48868"/>
                  </a:lnTo>
                  <a:lnTo>
                    <a:pt x="149351" y="80009"/>
                  </a:lnTo>
                  <a:lnTo>
                    <a:pt x="143488" y="111151"/>
                  </a:lnTo>
                  <a:lnTo>
                    <a:pt x="127492" y="136583"/>
                  </a:lnTo>
                  <a:lnTo>
                    <a:pt x="103757" y="153731"/>
                  </a:lnTo>
                  <a:lnTo>
                    <a:pt x="74675" y="160019"/>
                  </a:lnTo>
                  <a:lnTo>
                    <a:pt x="45594" y="153731"/>
                  </a:lnTo>
                  <a:lnTo>
                    <a:pt x="21859" y="136583"/>
                  </a:lnTo>
                  <a:lnTo>
                    <a:pt x="5863" y="111151"/>
                  </a:lnTo>
                  <a:lnTo>
                    <a:pt x="0" y="8000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8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82568" y="3738371"/>
              <a:ext cx="239318" cy="249961"/>
            </a:xfrm>
            <a:prstGeom prst="rect">
              <a:avLst/>
            </a:prstGeom>
          </p:spPr>
        </p:pic>
        <p:sp>
          <p:nvSpPr>
            <p:cNvPr id="152" name="object 82"/>
            <p:cNvSpPr/>
            <p:nvPr/>
          </p:nvSpPr>
          <p:spPr>
            <a:xfrm>
              <a:off x="3829812" y="3762755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20">
                  <a:moveTo>
                    <a:pt x="74675" y="0"/>
                  </a:moveTo>
                  <a:lnTo>
                    <a:pt x="45594" y="6286"/>
                  </a:lnTo>
                  <a:lnTo>
                    <a:pt x="21859" y="23431"/>
                  </a:lnTo>
                  <a:lnTo>
                    <a:pt x="5863" y="48863"/>
                  </a:lnTo>
                  <a:lnTo>
                    <a:pt x="0" y="80010"/>
                  </a:lnTo>
                  <a:lnTo>
                    <a:pt x="5863" y="111151"/>
                  </a:lnTo>
                  <a:lnTo>
                    <a:pt x="21859" y="136583"/>
                  </a:lnTo>
                  <a:lnTo>
                    <a:pt x="45594" y="153731"/>
                  </a:lnTo>
                  <a:lnTo>
                    <a:pt x="74675" y="160020"/>
                  </a:lnTo>
                  <a:lnTo>
                    <a:pt x="103757" y="153731"/>
                  </a:lnTo>
                  <a:lnTo>
                    <a:pt x="127492" y="136583"/>
                  </a:lnTo>
                  <a:lnTo>
                    <a:pt x="143488" y="111151"/>
                  </a:lnTo>
                  <a:lnTo>
                    <a:pt x="149351" y="80010"/>
                  </a:lnTo>
                  <a:lnTo>
                    <a:pt x="143488" y="48863"/>
                  </a:lnTo>
                  <a:lnTo>
                    <a:pt x="127492" y="23431"/>
                  </a:lnTo>
                  <a:lnTo>
                    <a:pt x="103757" y="628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83"/>
            <p:cNvSpPr/>
            <p:nvPr/>
          </p:nvSpPr>
          <p:spPr>
            <a:xfrm>
              <a:off x="3829812" y="3762755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20">
                  <a:moveTo>
                    <a:pt x="0" y="80010"/>
                  </a:moveTo>
                  <a:lnTo>
                    <a:pt x="5863" y="48863"/>
                  </a:lnTo>
                  <a:lnTo>
                    <a:pt x="21859" y="23431"/>
                  </a:lnTo>
                  <a:lnTo>
                    <a:pt x="45594" y="6286"/>
                  </a:lnTo>
                  <a:lnTo>
                    <a:pt x="74675" y="0"/>
                  </a:lnTo>
                  <a:lnTo>
                    <a:pt x="103757" y="6286"/>
                  </a:lnTo>
                  <a:lnTo>
                    <a:pt x="127492" y="23431"/>
                  </a:lnTo>
                  <a:lnTo>
                    <a:pt x="143488" y="48863"/>
                  </a:lnTo>
                  <a:lnTo>
                    <a:pt x="149351" y="80010"/>
                  </a:lnTo>
                  <a:lnTo>
                    <a:pt x="143488" y="111151"/>
                  </a:lnTo>
                  <a:lnTo>
                    <a:pt x="127492" y="136583"/>
                  </a:lnTo>
                  <a:lnTo>
                    <a:pt x="103757" y="153731"/>
                  </a:lnTo>
                  <a:lnTo>
                    <a:pt x="74675" y="160020"/>
                  </a:lnTo>
                  <a:lnTo>
                    <a:pt x="45594" y="153731"/>
                  </a:lnTo>
                  <a:lnTo>
                    <a:pt x="21859" y="136583"/>
                  </a:lnTo>
                  <a:lnTo>
                    <a:pt x="5863" y="111151"/>
                  </a:lnTo>
                  <a:lnTo>
                    <a:pt x="0" y="8001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8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79519" y="3928871"/>
              <a:ext cx="239318" cy="251459"/>
            </a:xfrm>
            <a:prstGeom prst="rect">
              <a:avLst/>
            </a:prstGeom>
          </p:spPr>
        </p:pic>
        <p:sp>
          <p:nvSpPr>
            <p:cNvPr id="155" name="object 85"/>
            <p:cNvSpPr/>
            <p:nvPr/>
          </p:nvSpPr>
          <p:spPr>
            <a:xfrm>
              <a:off x="3826763" y="3953255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60" h="161925">
                  <a:moveTo>
                    <a:pt x="74675" y="0"/>
                  </a:moveTo>
                  <a:lnTo>
                    <a:pt x="45594" y="6346"/>
                  </a:lnTo>
                  <a:lnTo>
                    <a:pt x="21859" y="23655"/>
                  </a:lnTo>
                  <a:lnTo>
                    <a:pt x="5863" y="49329"/>
                  </a:lnTo>
                  <a:lnTo>
                    <a:pt x="0" y="80772"/>
                  </a:lnTo>
                  <a:lnTo>
                    <a:pt x="5863" y="112209"/>
                  </a:lnTo>
                  <a:lnTo>
                    <a:pt x="21859" y="137883"/>
                  </a:lnTo>
                  <a:lnTo>
                    <a:pt x="45594" y="155195"/>
                  </a:lnTo>
                  <a:lnTo>
                    <a:pt x="74675" y="161544"/>
                  </a:lnTo>
                  <a:lnTo>
                    <a:pt x="103757" y="155195"/>
                  </a:lnTo>
                  <a:lnTo>
                    <a:pt x="127492" y="137883"/>
                  </a:lnTo>
                  <a:lnTo>
                    <a:pt x="143488" y="112209"/>
                  </a:lnTo>
                  <a:lnTo>
                    <a:pt x="149351" y="80772"/>
                  </a:lnTo>
                  <a:lnTo>
                    <a:pt x="143488" y="49329"/>
                  </a:lnTo>
                  <a:lnTo>
                    <a:pt x="127492" y="23655"/>
                  </a:lnTo>
                  <a:lnTo>
                    <a:pt x="103757" y="634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86"/>
            <p:cNvSpPr/>
            <p:nvPr/>
          </p:nvSpPr>
          <p:spPr>
            <a:xfrm>
              <a:off x="3826763" y="3953255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60" h="161925">
                  <a:moveTo>
                    <a:pt x="0" y="80772"/>
                  </a:moveTo>
                  <a:lnTo>
                    <a:pt x="5863" y="49329"/>
                  </a:lnTo>
                  <a:lnTo>
                    <a:pt x="21859" y="23655"/>
                  </a:lnTo>
                  <a:lnTo>
                    <a:pt x="45594" y="6346"/>
                  </a:lnTo>
                  <a:lnTo>
                    <a:pt x="74675" y="0"/>
                  </a:lnTo>
                  <a:lnTo>
                    <a:pt x="103757" y="6346"/>
                  </a:lnTo>
                  <a:lnTo>
                    <a:pt x="127492" y="23655"/>
                  </a:lnTo>
                  <a:lnTo>
                    <a:pt x="143488" y="49329"/>
                  </a:lnTo>
                  <a:lnTo>
                    <a:pt x="149351" y="80772"/>
                  </a:lnTo>
                  <a:lnTo>
                    <a:pt x="143488" y="112209"/>
                  </a:lnTo>
                  <a:lnTo>
                    <a:pt x="127492" y="137883"/>
                  </a:lnTo>
                  <a:lnTo>
                    <a:pt x="103757" y="155195"/>
                  </a:lnTo>
                  <a:lnTo>
                    <a:pt x="74675" y="161544"/>
                  </a:lnTo>
                  <a:lnTo>
                    <a:pt x="45594" y="155195"/>
                  </a:lnTo>
                  <a:lnTo>
                    <a:pt x="21859" y="137883"/>
                  </a:lnTo>
                  <a:lnTo>
                    <a:pt x="5863" y="112209"/>
                  </a:lnTo>
                  <a:lnTo>
                    <a:pt x="0" y="80772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8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0499" y="0"/>
              <a:ext cx="627888" cy="728472"/>
            </a:xfrm>
            <a:prstGeom prst="rect">
              <a:avLst/>
            </a:prstGeom>
          </p:spPr>
        </p:pic>
        <p:sp>
          <p:nvSpPr>
            <p:cNvPr id="158" name="object 88"/>
            <p:cNvSpPr/>
            <p:nvPr/>
          </p:nvSpPr>
          <p:spPr>
            <a:xfrm>
              <a:off x="108203" y="766572"/>
              <a:ext cx="402590" cy="147955"/>
            </a:xfrm>
            <a:custGeom>
              <a:avLst/>
              <a:gdLst/>
              <a:ahLst/>
              <a:cxnLst/>
              <a:rect l="l" t="t" r="r" b="b"/>
              <a:pathLst>
                <a:path w="402590" h="147955">
                  <a:moveTo>
                    <a:pt x="0" y="73913"/>
                  </a:moveTo>
                  <a:lnTo>
                    <a:pt x="38814" y="30284"/>
                  </a:lnTo>
                  <a:lnTo>
                    <a:pt x="82361" y="14276"/>
                  </a:lnTo>
                  <a:lnTo>
                    <a:pt x="137584" y="3773"/>
                  </a:lnTo>
                  <a:lnTo>
                    <a:pt x="201168" y="0"/>
                  </a:lnTo>
                  <a:lnTo>
                    <a:pt x="264751" y="3773"/>
                  </a:lnTo>
                  <a:lnTo>
                    <a:pt x="319974" y="14276"/>
                  </a:lnTo>
                  <a:lnTo>
                    <a:pt x="363521" y="30284"/>
                  </a:lnTo>
                  <a:lnTo>
                    <a:pt x="392080" y="50572"/>
                  </a:lnTo>
                  <a:lnTo>
                    <a:pt x="402336" y="73913"/>
                  </a:lnTo>
                  <a:lnTo>
                    <a:pt x="392080" y="97255"/>
                  </a:lnTo>
                  <a:lnTo>
                    <a:pt x="363521" y="117543"/>
                  </a:lnTo>
                  <a:lnTo>
                    <a:pt x="319974" y="133551"/>
                  </a:lnTo>
                  <a:lnTo>
                    <a:pt x="264751" y="144054"/>
                  </a:lnTo>
                  <a:lnTo>
                    <a:pt x="201168" y="147827"/>
                  </a:lnTo>
                  <a:lnTo>
                    <a:pt x="137584" y="144054"/>
                  </a:lnTo>
                  <a:lnTo>
                    <a:pt x="82361" y="133551"/>
                  </a:lnTo>
                  <a:lnTo>
                    <a:pt x="38814" y="117543"/>
                  </a:lnTo>
                  <a:lnTo>
                    <a:pt x="10255" y="97255"/>
                  </a:lnTo>
                  <a:lnTo>
                    <a:pt x="0" y="73913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8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05683" y="1896745"/>
              <a:ext cx="638289" cy="683260"/>
            </a:xfrm>
            <a:prstGeom prst="rect">
              <a:avLst/>
            </a:prstGeom>
          </p:spPr>
        </p:pic>
        <p:pic>
          <p:nvPicPr>
            <p:cNvPr id="160" name="object 9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83077" y="3860952"/>
              <a:ext cx="638289" cy="683336"/>
            </a:xfrm>
            <a:prstGeom prst="rect">
              <a:avLst/>
            </a:prstGeom>
          </p:spPr>
        </p:pic>
      </p:grpSp>
      <p:sp>
        <p:nvSpPr>
          <p:cNvPr id="161" name="ZoneTexte 160"/>
          <p:cNvSpPr txBox="1"/>
          <p:nvPr/>
        </p:nvSpPr>
        <p:spPr>
          <a:xfrm>
            <a:off x="2717234" y="458981"/>
            <a:ext cx="820748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 la descente et au fond, notre corps se charge en l’azote !</a:t>
            </a:r>
            <a:endParaRPr lang="fr-FR" sz="2000" dirty="0"/>
          </a:p>
        </p:txBody>
      </p:sp>
      <p:sp>
        <p:nvSpPr>
          <p:cNvPr id="162" name="Espace réservé du pied de page 1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536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13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00997" y="858252"/>
            <a:ext cx="1041148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La désaturation =&gt; débute à chaque remontée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La désaturation est la phase au cours de laquelle le corps élimine progressivement l’azote accumulé en plongée. </a:t>
            </a:r>
            <a:endParaRPr lang="fr-FR" sz="2000" dirty="0"/>
          </a:p>
          <a:p>
            <a:pPr algn="just"/>
            <a:r>
              <a:rPr lang="fr-FR" sz="2000" dirty="0" smtClean="0"/>
              <a:t>Elle débute à la remontée et se poursuit pendant les 12 à 24h, voire plus, qui suivent la sortie de l’eau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2000" dirty="0" smtClean="0"/>
              <a:t>l’enjeu est de limiter la formation de bulles afin de réduire le risque d’accident de désaturation 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La formation de bulles au cours de la désaturation fait intervenir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La quantité réelle d’azote dissous au cours de la plongée, spécifique à chaque individu et dépend des conditions de plongées (effort, froid, essoufflement, stress sont des facteurs d’augmentation de la quantité d’azote dissous).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La préexistence de micronoyaux gazeux qui favorisent l’apparition puis le grossissement et la libération de bulles.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smtClean="0"/>
              <a:t>Durant la désaturation, ma quantité de gaz réellement dissoute et le nombre de micronoyaux gazeux dictent le potentiel de création de bulles.</a:t>
            </a:r>
            <a:endParaRPr lang="fr-FR" sz="2000" dirty="0"/>
          </a:p>
          <a:p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993843" y="241946"/>
            <a:ext cx="820748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Désaturation à la remontée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5919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14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67897" y="769545"/>
            <a:ext cx="99497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Prochain cours </a:t>
            </a:r>
            <a:r>
              <a:rPr lang="fr-FR" sz="3200" b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</a:p>
          <a:p>
            <a:pPr algn="just"/>
            <a:endParaRPr lang="fr-FR" sz="2000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fr-FR" sz="2000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fr-FR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&gt; comment l’azote se </a:t>
            </a:r>
            <a:r>
              <a:rPr lang="fr-FR" sz="2000" dirty="0">
                <a:latin typeface="Calibri" panose="020F0502020204030204" pitchFamily="34" charset="0"/>
              </a:rPr>
              <a:t>décharge dans notre corps de manière hétérogène</a:t>
            </a:r>
          </a:p>
          <a:p>
            <a:pPr algn="just"/>
            <a:r>
              <a:rPr lang="fr-FR" sz="2000" dirty="0" smtClean="0">
                <a:latin typeface="Calibri" panose="020F0502020204030204" pitchFamily="34" charset="0"/>
              </a:rPr>
              <a:t>&gt;  </a:t>
            </a:r>
            <a:r>
              <a:rPr lang="fr-FR" sz="2000" dirty="0">
                <a:latin typeface="Calibri" panose="020F0502020204030204" pitchFamily="34" charset="0"/>
              </a:rPr>
              <a:t>pourquoi nous devons respecter encore plus nos protocoles de désaturation à la remontée</a:t>
            </a:r>
          </a:p>
          <a:p>
            <a:pPr algn="just"/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15551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15</a:t>
            </a:fld>
            <a:endParaRPr lang="fr-FR"/>
          </a:p>
        </p:txBody>
      </p:sp>
      <p:grpSp>
        <p:nvGrpSpPr>
          <p:cNvPr id="352" name="object 3"/>
          <p:cNvGrpSpPr/>
          <p:nvPr/>
        </p:nvGrpSpPr>
        <p:grpSpPr>
          <a:xfrm>
            <a:off x="2163934" y="497131"/>
            <a:ext cx="7840345" cy="403225"/>
            <a:chOff x="796861" y="89725"/>
            <a:chExt cx="7840345" cy="403225"/>
          </a:xfrm>
        </p:grpSpPr>
        <p:pic>
          <p:nvPicPr>
            <p:cNvPr id="353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1623" y="94488"/>
              <a:ext cx="7830311" cy="393191"/>
            </a:xfrm>
            <a:prstGeom prst="rect">
              <a:avLst/>
            </a:prstGeom>
          </p:spPr>
        </p:pic>
        <p:sp>
          <p:nvSpPr>
            <p:cNvPr id="354" name="object 5"/>
            <p:cNvSpPr/>
            <p:nvPr/>
          </p:nvSpPr>
          <p:spPr>
            <a:xfrm>
              <a:off x="801623" y="94488"/>
              <a:ext cx="7830820" cy="393700"/>
            </a:xfrm>
            <a:custGeom>
              <a:avLst/>
              <a:gdLst/>
              <a:ahLst/>
              <a:cxnLst/>
              <a:rect l="l" t="t" r="r" b="b"/>
              <a:pathLst>
                <a:path w="7830820" h="393700">
                  <a:moveTo>
                    <a:pt x="0" y="65532"/>
                  </a:moveTo>
                  <a:lnTo>
                    <a:pt x="5149" y="40022"/>
                  </a:lnTo>
                  <a:lnTo>
                    <a:pt x="19192" y="19192"/>
                  </a:lnTo>
                  <a:lnTo>
                    <a:pt x="40022" y="5149"/>
                  </a:lnTo>
                  <a:lnTo>
                    <a:pt x="65532" y="0"/>
                  </a:lnTo>
                  <a:lnTo>
                    <a:pt x="7764780" y="0"/>
                  </a:lnTo>
                  <a:lnTo>
                    <a:pt x="7790289" y="5149"/>
                  </a:lnTo>
                  <a:lnTo>
                    <a:pt x="7811119" y="19192"/>
                  </a:lnTo>
                  <a:lnTo>
                    <a:pt x="7825162" y="40022"/>
                  </a:lnTo>
                  <a:lnTo>
                    <a:pt x="7830311" y="65532"/>
                  </a:lnTo>
                  <a:lnTo>
                    <a:pt x="7830311" y="327660"/>
                  </a:lnTo>
                  <a:lnTo>
                    <a:pt x="7825162" y="353169"/>
                  </a:lnTo>
                  <a:lnTo>
                    <a:pt x="7811119" y="373999"/>
                  </a:lnTo>
                  <a:lnTo>
                    <a:pt x="7790289" y="388042"/>
                  </a:lnTo>
                  <a:lnTo>
                    <a:pt x="7764780" y="393191"/>
                  </a:lnTo>
                  <a:lnTo>
                    <a:pt x="65532" y="393191"/>
                  </a:lnTo>
                  <a:lnTo>
                    <a:pt x="40022" y="388042"/>
                  </a:lnTo>
                  <a:lnTo>
                    <a:pt x="19192" y="373999"/>
                  </a:lnTo>
                  <a:lnTo>
                    <a:pt x="5149" y="353169"/>
                  </a:lnTo>
                  <a:lnTo>
                    <a:pt x="0" y="327660"/>
                  </a:lnTo>
                  <a:lnTo>
                    <a:pt x="0" y="65532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55" name="object 6"/>
          <p:cNvSpPr txBox="1">
            <a:spLocks/>
          </p:cNvSpPr>
          <p:nvPr/>
        </p:nvSpPr>
        <p:spPr>
          <a:xfrm>
            <a:off x="3027471" y="478779"/>
            <a:ext cx="61836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47752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</a:t>
            </a:r>
            <a:r>
              <a:rPr kumimoji="0" lang="fr-FR" sz="2500" b="0" i="0" u="none" strike="noStrike" kern="0" cap="none" spc="-4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fr-FR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la</a:t>
            </a:r>
            <a:r>
              <a:rPr kumimoji="0" lang="fr-FR" sz="2500" b="0" i="0" u="none" strike="noStrike" kern="0" cap="none" spc="-4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remontée</a:t>
            </a:r>
            <a:r>
              <a:rPr kumimoji="0" lang="fr-FR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,</a:t>
            </a:r>
            <a:r>
              <a:rPr kumimoji="0" lang="fr-FR" sz="2500" b="0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fr-FR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ça</a:t>
            </a:r>
            <a:r>
              <a:rPr kumimoji="0" lang="fr-FR" sz="2500" b="0" i="0" u="none" strike="noStrike" kern="0" cap="none" spc="-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fr-FR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décharge</a:t>
            </a:r>
            <a:r>
              <a:rPr kumimoji="0" lang="fr-FR" sz="2500" b="0" i="0" u="none" strike="noStrike" kern="0" cap="none" spc="-1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fr-FR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en</a:t>
            </a:r>
            <a:r>
              <a:rPr kumimoji="0" lang="fr-FR" sz="2500" b="0" i="0" u="none" strike="noStrike" kern="0" cap="none" spc="-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fr-FR" sz="25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azote!</a:t>
            </a:r>
            <a:endParaRPr kumimoji="0" lang="fr-FR" sz="25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56" name="object 7"/>
          <p:cNvSpPr/>
          <p:nvPr/>
        </p:nvSpPr>
        <p:spPr>
          <a:xfrm>
            <a:off x="1835703" y="1266180"/>
            <a:ext cx="3489960" cy="664845"/>
          </a:xfrm>
          <a:custGeom>
            <a:avLst/>
            <a:gdLst/>
            <a:ahLst/>
            <a:cxnLst/>
            <a:rect l="l" t="t" r="r" b="b"/>
            <a:pathLst>
              <a:path w="3489960" h="664844">
                <a:moveTo>
                  <a:pt x="0" y="110743"/>
                </a:moveTo>
                <a:lnTo>
                  <a:pt x="8702" y="67615"/>
                </a:lnTo>
                <a:lnTo>
                  <a:pt x="32435" y="32416"/>
                </a:lnTo>
                <a:lnTo>
                  <a:pt x="67637" y="8695"/>
                </a:lnTo>
                <a:lnTo>
                  <a:pt x="110743" y="0"/>
                </a:lnTo>
                <a:lnTo>
                  <a:pt x="3379216" y="0"/>
                </a:lnTo>
                <a:lnTo>
                  <a:pt x="3422344" y="8695"/>
                </a:lnTo>
                <a:lnTo>
                  <a:pt x="3457543" y="32416"/>
                </a:lnTo>
                <a:lnTo>
                  <a:pt x="3481264" y="67615"/>
                </a:lnTo>
                <a:lnTo>
                  <a:pt x="3489960" y="110743"/>
                </a:lnTo>
                <a:lnTo>
                  <a:pt x="3489960" y="553720"/>
                </a:lnTo>
                <a:lnTo>
                  <a:pt x="3481264" y="596848"/>
                </a:lnTo>
                <a:lnTo>
                  <a:pt x="3457543" y="632047"/>
                </a:lnTo>
                <a:lnTo>
                  <a:pt x="3422344" y="655768"/>
                </a:lnTo>
                <a:lnTo>
                  <a:pt x="3379216" y="664463"/>
                </a:lnTo>
                <a:lnTo>
                  <a:pt x="110743" y="664463"/>
                </a:lnTo>
                <a:lnTo>
                  <a:pt x="67637" y="655768"/>
                </a:lnTo>
                <a:lnTo>
                  <a:pt x="32435" y="632047"/>
                </a:lnTo>
                <a:lnTo>
                  <a:pt x="8702" y="596848"/>
                </a:lnTo>
                <a:lnTo>
                  <a:pt x="0" y="553720"/>
                </a:lnTo>
                <a:lnTo>
                  <a:pt x="0" y="110743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7" name="object 8"/>
          <p:cNvSpPr txBox="1"/>
          <p:nvPr/>
        </p:nvSpPr>
        <p:spPr>
          <a:xfrm>
            <a:off x="1890516" y="1295644"/>
            <a:ext cx="3376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6530">
              <a:spcBef>
                <a:spcPts val="100"/>
              </a:spcBef>
            </a:pPr>
            <a:r>
              <a:rPr sz="1600" kern="0" dirty="0">
                <a:solidFill>
                  <a:srgbClr val="001F5F"/>
                </a:solidFill>
                <a:cs typeface="Calibri"/>
              </a:rPr>
              <a:t>Plus</a:t>
            </a:r>
            <a:r>
              <a:rPr sz="1600" kern="0" spc="-40" dirty="0">
                <a:solidFill>
                  <a:srgbClr val="001F5F"/>
                </a:solidFill>
                <a:cs typeface="Calibri"/>
              </a:rPr>
              <a:t> </a:t>
            </a:r>
            <a:r>
              <a:rPr sz="1600" kern="0" dirty="0">
                <a:solidFill>
                  <a:srgbClr val="001F5F"/>
                </a:solidFill>
                <a:cs typeface="Calibri"/>
              </a:rPr>
              <a:t>nous</a:t>
            </a:r>
            <a:r>
              <a:rPr sz="1600" kern="0" spc="-15" dirty="0">
                <a:solidFill>
                  <a:srgbClr val="001F5F"/>
                </a:solidFill>
                <a:cs typeface="Calibri"/>
              </a:rPr>
              <a:t> </a:t>
            </a:r>
            <a:r>
              <a:rPr sz="1600" kern="0" spc="-10" dirty="0">
                <a:solidFill>
                  <a:srgbClr val="001F5F"/>
                </a:solidFill>
                <a:cs typeface="Calibri"/>
              </a:rPr>
              <a:t>remontons,</a:t>
            </a:r>
            <a:r>
              <a:rPr sz="1600" kern="0" dirty="0">
                <a:solidFill>
                  <a:srgbClr val="001F5F"/>
                </a:solidFill>
                <a:cs typeface="Calibri"/>
              </a:rPr>
              <a:t> plus</a:t>
            </a:r>
            <a:r>
              <a:rPr sz="1600" kern="0" spc="-15" dirty="0">
                <a:solidFill>
                  <a:srgbClr val="001F5F"/>
                </a:solidFill>
                <a:cs typeface="Calibri"/>
              </a:rPr>
              <a:t> </a:t>
            </a:r>
            <a:r>
              <a:rPr b="1" kern="0" dirty="0">
                <a:solidFill>
                  <a:srgbClr val="001F5F"/>
                </a:solidFill>
                <a:cs typeface="Calibri"/>
              </a:rPr>
              <a:t>l’air</a:t>
            </a:r>
            <a:r>
              <a:rPr b="1" kern="0" spc="-40" dirty="0">
                <a:solidFill>
                  <a:srgbClr val="001F5F"/>
                </a:solidFill>
                <a:cs typeface="Calibri"/>
              </a:rPr>
              <a:t> </a:t>
            </a:r>
            <a:r>
              <a:rPr b="1" kern="0" spc="-25" dirty="0">
                <a:solidFill>
                  <a:srgbClr val="001F5F"/>
                </a:solidFill>
                <a:cs typeface="Calibri"/>
              </a:rPr>
              <a:t>que </a:t>
            </a:r>
            <a:r>
              <a:rPr b="1" kern="0" dirty="0">
                <a:solidFill>
                  <a:srgbClr val="001F5F"/>
                </a:solidFill>
                <a:cs typeface="Calibri"/>
              </a:rPr>
              <a:t>nous</a:t>
            </a:r>
            <a:r>
              <a:rPr b="1" kern="0" spc="-40" dirty="0">
                <a:solidFill>
                  <a:srgbClr val="001F5F"/>
                </a:solidFill>
                <a:cs typeface="Calibri"/>
              </a:rPr>
              <a:t> </a:t>
            </a:r>
            <a:r>
              <a:rPr b="1" kern="0" dirty="0">
                <a:solidFill>
                  <a:srgbClr val="001F5F"/>
                </a:solidFill>
                <a:cs typeface="Calibri"/>
              </a:rPr>
              <a:t>inspirons</a:t>
            </a:r>
            <a:r>
              <a:rPr b="1" kern="0" spc="-45" dirty="0">
                <a:solidFill>
                  <a:srgbClr val="001F5F"/>
                </a:solidFill>
                <a:cs typeface="Calibri"/>
              </a:rPr>
              <a:t> </a:t>
            </a:r>
            <a:r>
              <a:rPr b="1" kern="0" dirty="0">
                <a:solidFill>
                  <a:srgbClr val="001F5F"/>
                </a:solidFill>
                <a:cs typeface="Calibri"/>
              </a:rPr>
              <a:t>s’appauvrit</a:t>
            </a:r>
            <a:r>
              <a:rPr b="1" kern="0" spc="-25" dirty="0">
                <a:solidFill>
                  <a:srgbClr val="001F5F"/>
                </a:solidFill>
                <a:cs typeface="Calibri"/>
              </a:rPr>
              <a:t> </a:t>
            </a:r>
            <a:r>
              <a:rPr b="1" kern="0" dirty="0">
                <a:solidFill>
                  <a:srgbClr val="001F5F"/>
                </a:solidFill>
                <a:cs typeface="Calibri"/>
              </a:rPr>
              <a:t>en</a:t>
            </a:r>
            <a:r>
              <a:rPr b="1" kern="0" spc="-20" dirty="0">
                <a:solidFill>
                  <a:srgbClr val="001F5F"/>
                </a:solidFill>
                <a:cs typeface="Calibri"/>
              </a:rPr>
              <a:t> </a:t>
            </a:r>
            <a:r>
              <a:rPr b="1" kern="0" spc="-10" dirty="0">
                <a:solidFill>
                  <a:srgbClr val="001F5F"/>
                </a:solidFill>
                <a:cs typeface="Calibri"/>
              </a:rPr>
              <a:t>azote</a:t>
            </a:r>
            <a:endParaRPr kern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358" name="object 9"/>
          <p:cNvSpPr/>
          <p:nvPr/>
        </p:nvSpPr>
        <p:spPr>
          <a:xfrm>
            <a:off x="2445303" y="2067804"/>
            <a:ext cx="2769235" cy="596265"/>
          </a:xfrm>
          <a:custGeom>
            <a:avLst/>
            <a:gdLst/>
            <a:ahLst/>
            <a:cxnLst/>
            <a:rect l="l" t="t" r="r" b="b"/>
            <a:pathLst>
              <a:path w="2769235" h="596264">
                <a:moveTo>
                  <a:pt x="0" y="99313"/>
                </a:moveTo>
                <a:lnTo>
                  <a:pt x="7804" y="60650"/>
                </a:lnTo>
                <a:lnTo>
                  <a:pt x="29087" y="29083"/>
                </a:lnTo>
                <a:lnTo>
                  <a:pt x="60655" y="7802"/>
                </a:lnTo>
                <a:lnTo>
                  <a:pt x="99313" y="0"/>
                </a:lnTo>
                <a:lnTo>
                  <a:pt x="2669794" y="0"/>
                </a:lnTo>
                <a:lnTo>
                  <a:pt x="2708457" y="7802"/>
                </a:lnTo>
                <a:lnTo>
                  <a:pt x="2740024" y="29083"/>
                </a:lnTo>
                <a:lnTo>
                  <a:pt x="2761305" y="60650"/>
                </a:lnTo>
                <a:lnTo>
                  <a:pt x="2769108" y="99313"/>
                </a:lnTo>
                <a:lnTo>
                  <a:pt x="2769108" y="496569"/>
                </a:lnTo>
                <a:lnTo>
                  <a:pt x="2761305" y="535233"/>
                </a:lnTo>
                <a:lnTo>
                  <a:pt x="2740024" y="566801"/>
                </a:lnTo>
                <a:lnTo>
                  <a:pt x="2708457" y="588081"/>
                </a:lnTo>
                <a:lnTo>
                  <a:pt x="2669794" y="595883"/>
                </a:lnTo>
                <a:lnTo>
                  <a:pt x="99313" y="595883"/>
                </a:lnTo>
                <a:lnTo>
                  <a:pt x="60655" y="588081"/>
                </a:lnTo>
                <a:lnTo>
                  <a:pt x="29087" y="566801"/>
                </a:lnTo>
                <a:lnTo>
                  <a:pt x="7804" y="535233"/>
                </a:lnTo>
                <a:lnTo>
                  <a:pt x="0" y="496569"/>
                </a:lnTo>
                <a:lnTo>
                  <a:pt x="0" y="99313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9" name="object 10"/>
          <p:cNvSpPr txBox="1"/>
          <p:nvPr/>
        </p:nvSpPr>
        <p:spPr>
          <a:xfrm>
            <a:off x="2532729" y="2096759"/>
            <a:ext cx="25914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600" kern="0" dirty="0">
                <a:solidFill>
                  <a:srgbClr val="001F5F"/>
                </a:solidFill>
                <a:cs typeface="Calibri"/>
              </a:rPr>
              <a:t>D’autant</a:t>
            </a:r>
            <a:r>
              <a:rPr sz="1600" kern="0" spc="-45" dirty="0">
                <a:solidFill>
                  <a:srgbClr val="001F5F"/>
                </a:solidFill>
                <a:cs typeface="Calibri"/>
              </a:rPr>
              <a:t> </a:t>
            </a:r>
            <a:r>
              <a:rPr sz="1600" b="1" kern="0" dirty="0">
                <a:solidFill>
                  <a:srgbClr val="FF0000"/>
                </a:solidFill>
                <a:cs typeface="Calibri"/>
              </a:rPr>
              <a:t>plus</a:t>
            </a:r>
            <a:r>
              <a:rPr sz="1600" b="1" kern="0" spc="-35" dirty="0">
                <a:solidFill>
                  <a:srgbClr val="FF0000"/>
                </a:solidFill>
                <a:cs typeface="Calibri"/>
              </a:rPr>
              <a:t> </a:t>
            </a:r>
            <a:r>
              <a:rPr sz="1600" b="1" kern="0" dirty="0">
                <a:solidFill>
                  <a:srgbClr val="FF0000"/>
                </a:solidFill>
                <a:cs typeface="Calibri"/>
              </a:rPr>
              <a:t>vite</a:t>
            </a:r>
            <a:r>
              <a:rPr sz="1600" b="1" kern="0" spc="-40" dirty="0">
                <a:solidFill>
                  <a:srgbClr val="FF0000"/>
                </a:solidFill>
                <a:cs typeface="Calibri"/>
              </a:rPr>
              <a:t> </a:t>
            </a:r>
            <a:r>
              <a:rPr sz="1600" b="1" kern="0" dirty="0">
                <a:solidFill>
                  <a:srgbClr val="FF0000"/>
                </a:solidFill>
                <a:cs typeface="Calibri"/>
              </a:rPr>
              <a:t>à</a:t>
            </a:r>
            <a:r>
              <a:rPr sz="1600" b="1" kern="0" spc="-40" dirty="0">
                <a:solidFill>
                  <a:srgbClr val="FF0000"/>
                </a:solidFill>
                <a:cs typeface="Calibri"/>
              </a:rPr>
              <a:t> </a:t>
            </a:r>
            <a:r>
              <a:rPr sz="1600" b="1" kern="0" spc="-10" dirty="0">
                <a:solidFill>
                  <a:srgbClr val="FF0000"/>
                </a:solidFill>
                <a:cs typeface="Calibri"/>
              </a:rPr>
              <a:t>l’approche</a:t>
            </a:r>
            <a:endParaRPr sz="1600" kern="0">
              <a:solidFill>
                <a:sysClr val="windowText" lastClr="000000"/>
              </a:solidFill>
              <a:cs typeface="Calibri"/>
            </a:endParaRPr>
          </a:p>
          <a:p>
            <a:pPr marL="1270" algn="ctr"/>
            <a:r>
              <a:rPr sz="1600" b="1" kern="0" dirty="0">
                <a:solidFill>
                  <a:srgbClr val="FF0000"/>
                </a:solidFill>
                <a:cs typeface="Calibri"/>
              </a:rPr>
              <a:t>de</a:t>
            </a:r>
            <a:r>
              <a:rPr sz="1600" b="1" kern="0" spc="-40" dirty="0">
                <a:solidFill>
                  <a:srgbClr val="FF0000"/>
                </a:solidFill>
                <a:cs typeface="Calibri"/>
              </a:rPr>
              <a:t> </a:t>
            </a:r>
            <a:r>
              <a:rPr sz="1600" b="1" kern="0" dirty="0">
                <a:solidFill>
                  <a:srgbClr val="FF0000"/>
                </a:solidFill>
                <a:cs typeface="Calibri"/>
              </a:rPr>
              <a:t>la</a:t>
            </a:r>
            <a:r>
              <a:rPr sz="1600" b="1" kern="0" spc="-45" dirty="0">
                <a:solidFill>
                  <a:srgbClr val="FF0000"/>
                </a:solidFill>
                <a:cs typeface="Calibri"/>
              </a:rPr>
              <a:t> </a:t>
            </a:r>
            <a:r>
              <a:rPr sz="1600" b="1" kern="0" dirty="0">
                <a:solidFill>
                  <a:srgbClr val="FF0000"/>
                </a:solidFill>
                <a:cs typeface="Calibri"/>
              </a:rPr>
              <a:t>surface</a:t>
            </a:r>
            <a:r>
              <a:rPr sz="1600" b="1" kern="0" spc="-15" dirty="0">
                <a:solidFill>
                  <a:srgbClr val="FF0000"/>
                </a:solidFill>
                <a:cs typeface="Calibri"/>
              </a:rPr>
              <a:t> </a:t>
            </a:r>
            <a:r>
              <a:rPr sz="1600" kern="0" dirty="0">
                <a:solidFill>
                  <a:srgbClr val="001F5F"/>
                </a:solidFill>
                <a:cs typeface="Calibri"/>
              </a:rPr>
              <a:t>qu’au</a:t>
            </a:r>
            <a:r>
              <a:rPr sz="1600" kern="0" spc="-40" dirty="0">
                <a:solidFill>
                  <a:srgbClr val="001F5F"/>
                </a:solidFill>
                <a:cs typeface="Calibri"/>
              </a:rPr>
              <a:t> </a:t>
            </a:r>
            <a:r>
              <a:rPr sz="1600" kern="0" spc="-20" dirty="0">
                <a:solidFill>
                  <a:srgbClr val="001F5F"/>
                </a:solidFill>
                <a:cs typeface="Calibri"/>
              </a:rPr>
              <a:t>fond</a:t>
            </a:r>
            <a:endParaRPr sz="1600" kern="0">
              <a:solidFill>
                <a:sysClr val="windowText" lastClr="000000"/>
              </a:solidFill>
              <a:cs typeface="Calibri"/>
            </a:endParaRPr>
          </a:p>
        </p:txBody>
      </p:sp>
      <p:grpSp>
        <p:nvGrpSpPr>
          <p:cNvPr id="360" name="object 11"/>
          <p:cNvGrpSpPr/>
          <p:nvPr/>
        </p:nvGrpSpPr>
        <p:grpSpPr>
          <a:xfrm>
            <a:off x="8394237" y="1333982"/>
            <a:ext cx="902335" cy="4194175"/>
            <a:chOff x="7027164" y="926576"/>
            <a:chExt cx="902335" cy="4194175"/>
          </a:xfrm>
        </p:grpSpPr>
        <p:pic>
          <p:nvPicPr>
            <p:cNvPr id="361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8501" y="926576"/>
              <a:ext cx="720895" cy="4194067"/>
            </a:xfrm>
            <a:prstGeom prst="rect">
              <a:avLst/>
            </a:prstGeom>
          </p:spPr>
        </p:pic>
        <p:pic>
          <p:nvPicPr>
            <p:cNvPr id="362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2048" y="928497"/>
              <a:ext cx="667130" cy="4140182"/>
            </a:xfrm>
            <a:prstGeom prst="rect">
              <a:avLst/>
            </a:prstGeom>
          </p:spPr>
        </p:pic>
        <p:pic>
          <p:nvPicPr>
            <p:cNvPr id="363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7164" y="4617722"/>
              <a:ext cx="789444" cy="423684"/>
            </a:xfrm>
            <a:prstGeom prst="rect">
              <a:avLst/>
            </a:prstGeom>
          </p:spPr>
        </p:pic>
        <p:pic>
          <p:nvPicPr>
            <p:cNvPr id="364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3928" y="4607052"/>
              <a:ext cx="754379" cy="507492"/>
            </a:xfrm>
            <a:prstGeom prst="rect">
              <a:avLst/>
            </a:prstGeom>
          </p:spPr>
        </p:pic>
        <p:pic>
          <p:nvPicPr>
            <p:cNvPr id="365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9836" y="4637531"/>
              <a:ext cx="708660" cy="342900"/>
            </a:xfrm>
            <a:prstGeom prst="rect">
              <a:avLst/>
            </a:prstGeom>
          </p:spPr>
        </p:pic>
      </p:grpSp>
      <p:sp>
        <p:nvSpPr>
          <p:cNvPr id="366" name="object 17"/>
          <p:cNvSpPr txBox="1"/>
          <p:nvPr/>
        </p:nvSpPr>
        <p:spPr>
          <a:xfrm>
            <a:off x="8564163" y="5072166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kern="0" dirty="0">
                <a:solidFill>
                  <a:srgbClr val="FFFFFF"/>
                </a:solidFill>
                <a:cs typeface="Calibri"/>
              </a:rPr>
              <a:t>60</a:t>
            </a:r>
            <a:r>
              <a:rPr sz="1600" b="1" kern="0" spc="-10" dirty="0">
                <a:solidFill>
                  <a:srgbClr val="FFFFFF"/>
                </a:solidFill>
                <a:cs typeface="Calibri"/>
              </a:rPr>
              <a:t> </a:t>
            </a:r>
            <a:r>
              <a:rPr sz="1600" b="1" kern="0" spc="-60" dirty="0">
                <a:solidFill>
                  <a:srgbClr val="FFFFFF"/>
                </a:solidFill>
                <a:cs typeface="Calibri"/>
              </a:rPr>
              <a:t>M</a:t>
            </a:r>
            <a:endParaRPr sz="1600" kern="0">
              <a:solidFill>
                <a:sysClr val="windowText" lastClr="000000"/>
              </a:solidFill>
              <a:cs typeface="Calibri"/>
            </a:endParaRPr>
          </a:p>
        </p:txBody>
      </p:sp>
      <p:grpSp>
        <p:nvGrpSpPr>
          <p:cNvPr id="367" name="object 18"/>
          <p:cNvGrpSpPr/>
          <p:nvPr/>
        </p:nvGrpSpPr>
        <p:grpSpPr>
          <a:xfrm>
            <a:off x="8436908" y="4464294"/>
            <a:ext cx="788035" cy="508000"/>
            <a:chOff x="7069835" y="4056888"/>
            <a:chExt cx="788035" cy="508000"/>
          </a:xfrm>
        </p:grpSpPr>
        <p:pic>
          <p:nvPicPr>
            <p:cNvPr id="368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9835" y="4066032"/>
              <a:ext cx="787920" cy="423684"/>
            </a:xfrm>
            <a:prstGeom prst="rect">
              <a:avLst/>
            </a:prstGeom>
          </p:spPr>
        </p:pic>
        <p:pic>
          <p:nvPicPr>
            <p:cNvPr id="369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86599" y="4056888"/>
              <a:ext cx="754379" cy="507492"/>
            </a:xfrm>
            <a:prstGeom prst="rect">
              <a:avLst/>
            </a:prstGeom>
          </p:spPr>
        </p:pic>
        <p:pic>
          <p:nvPicPr>
            <p:cNvPr id="370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12507" y="4085844"/>
              <a:ext cx="707136" cy="342900"/>
            </a:xfrm>
            <a:prstGeom prst="rect">
              <a:avLst/>
            </a:prstGeom>
          </p:spPr>
        </p:pic>
      </p:grpSp>
      <p:sp>
        <p:nvSpPr>
          <p:cNvPr id="371" name="object 22"/>
          <p:cNvSpPr txBox="1"/>
          <p:nvPr/>
        </p:nvSpPr>
        <p:spPr>
          <a:xfrm>
            <a:off x="8606454" y="4520478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kern="0" dirty="0">
                <a:solidFill>
                  <a:srgbClr val="FFFFFF"/>
                </a:solidFill>
                <a:cs typeface="Calibri"/>
              </a:rPr>
              <a:t>50</a:t>
            </a:r>
            <a:r>
              <a:rPr sz="1600" b="1" kern="0" spc="-20" dirty="0">
                <a:solidFill>
                  <a:srgbClr val="FFFFFF"/>
                </a:solidFill>
                <a:cs typeface="Calibri"/>
              </a:rPr>
              <a:t> </a:t>
            </a:r>
            <a:r>
              <a:rPr sz="1600" b="1" kern="0" spc="-50" dirty="0">
                <a:solidFill>
                  <a:srgbClr val="FFFFFF"/>
                </a:solidFill>
                <a:cs typeface="Calibri"/>
              </a:rPr>
              <a:t>M</a:t>
            </a:r>
            <a:endParaRPr sz="1600" kern="0">
              <a:solidFill>
                <a:sysClr val="windowText" lastClr="000000"/>
              </a:solidFill>
              <a:cs typeface="Calibri"/>
            </a:endParaRPr>
          </a:p>
        </p:txBody>
      </p:sp>
      <p:grpSp>
        <p:nvGrpSpPr>
          <p:cNvPr id="372" name="object 23"/>
          <p:cNvGrpSpPr/>
          <p:nvPr/>
        </p:nvGrpSpPr>
        <p:grpSpPr>
          <a:xfrm>
            <a:off x="8561877" y="3868409"/>
            <a:ext cx="789940" cy="508000"/>
            <a:chOff x="7194804" y="3461003"/>
            <a:chExt cx="789940" cy="508000"/>
          </a:xfrm>
        </p:grpSpPr>
        <p:pic>
          <p:nvPicPr>
            <p:cNvPr id="373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94804" y="3470147"/>
              <a:ext cx="789444" cy="425195"/>
            </a:xfrm>
            <a:prstGeom prst="rect">
              <a:avLst/>
            </a:prstGeom>
          </p:spPr>
        </p:pic>
        <p:pic>
          <p:nvPicPr>
            <p:cNvPr id="374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11568" y="3461003"/>
              <a:ext cx="754379" cy="507491"/>
            </a:xfrm>
            <a:prstGeom prst="rect">
              <a:avLst/>
            </a:prstGeom>
          </p:spPr>
        </p:pic>
        <p:pic>
          <p:nvPicPr>
            <p:cNvPr id="375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37476" y="3489959"/>
              <a:ext cx="708659" cy="344423"/>
            </a:xfrm>
            <a:prstGeom prst="rect">
              <a:avLst/>
            </a:prstGeom>
          </p:spPr>
        </p:pic>
      </p:grpSp>
      <p:sp>
        <p:nvSpPr>
          <p:cNvPr id="376" name="object 27"/>
          <p:cNvSpPr txBox="1"/>
          <p:nvPr/>
        </p:nvSpPr>
        <p:spPr>
          <a:xfrm>
            <a:off x="8732056" y="3925559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kern="0" dirty="0">
                <a:solidFill>
                  <a:srgbClr val="FFFFFF"/>
                </a:solidFill>
                <a:cs typeface="Calibri"/>
              </a:rPr>
              <a:t>40</a:t>
            </a:r>
            <a:r>
              <a:rPr sz="1600" b="1" kern="0" spc="-10" dirty="0">
                <a:solidFill>
                  <a:srgbClr val="FFFFFF"/>
                </a:solidFill>
                <a:cs typeface="Calibri"/>
              </a:rPr>
              <a:t> </a:t>
            </a:r>
            <a:r>
              <a:rPr sz="1600" b="1" kern="0" spc="-60" dirty="0">
                <a:solidFill>
                  <a:srgbClr val="FFFFFF"/>
                </a:solidFill>
                <a:cs typeface="Calibri"/>
              </a:rPr>
              <a:t>M</a:t>
            </a:r>
            <a:endParaRPr sz="1600" kern="0">
              <a:solidFill>
                <a:sysClr val="windowText" lastClr="000000"/>
              </a:solidFill>
              <a:cs typeface="Calibri"/>
            </a:endParaRPr>
          </a:p>
        </p:txBody>
      </p:sp>
      <p:grpSp>
        <p:nvGrpSpPr>
          <p:cNvPr id="377" name="object 28"/>
          <p:cNvGrpSpPr/>
          <p:nvPr/>
        </p:nvGrpSpPr>
        <p:grpSpPr>
          <a:xfrm>
            <a:off x="8599977" y="3286241"/>
            <a:ext cx="789940" cy="508000"/>
            <a:chOff x="7232904" y="2878835"/>
            <a:chExt cx="789940" cy="508000"/>
          </a:xfrm>
        </p:grpSpPr>
        <p:pic>
          <p:nvPicPr>
            <p:cNvPr id="378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32904" y="2887979"/>
              <a:ext cx="789444" cy="425195"/>
            </a:xfrm>
            <a:prstGeom prst="rect">
              <a:avLst/>
            </a:prstGeom>
          </p:spPr>
        </p:pic>
        <p:pic>
          <p:nvPicPr>
            <p:cNvPr id="379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49668" y="2878835"/>
              <a:ext cx="754379" cy="507492"/>
            </a:xfrm>
            <a:prstGeom prst="rect">
              <a:avLst/>
            </a:prstGeom>
          </p:spPr>
        </p:pic>
        <p:pic>
          <p:nvPicPr>
            <p:cNvPr id="380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75576" y="2907791"/>
              <a:ext cx="708659" cy="344424"/>
            </a:xfrm>
            <a:prstGeom prst="rect">
              <a:avLst/>
            </a:prstGeom>
          </p:spPr>
        </p:pic>
      </p:grpSp>
      <p:sp>
        <p:nvSpPr>
          <p:cNvPr id="381" name="object 32"/>
          <p:cNvSpPr txBox="1"/>
          <p:nvPr/>
        </p:nvSpPr>
        <p:spPr>
          <a:xfrm>
            <a:off x="8769903" y="3343010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kern="0" dirty="0">
                <a:solidFill>
                  <a:srgbClr val="FFFFFF"/>
                </a:solidFill>
                <a:cs typeface="Calibri"/>
              </a:rPr>
              <a:t>30</a:t>
            </a:r>
            <a:r>
              <a:rPr sz="1600" b="1" kern="0" spc="-10" dirty="0">
                <a:solidFill>
                  <a:srgbClr val="FFFFFF"/>
                </a:solidFill>
                <a:cs typeface="Calibri"/>
              </a:rPr>
              <a:t> </a:t>
            </a:r>
            <a:r>
              <a:rPr sz="1600" b="1" kern="0" spc="-60" dirty="0">
                <a:solidFill>
                  <a:srgbClr val="FFFFFF"/>
                </a:solidFill>
                <a:cs typeface="Calibri"/>
              </a:rPr>
              <a:t>M</a:t>
            </a:r>
            <a:endParaRPr sz="1600" kern="0">
              <a:solidFill>
                <a:sysClr val="windowText" lastClr="000000"/>
              </a:solidFill>
              <a:cs typeface="Calibri"/>
            </a:endParaRPr>
          </a:p>
        </p:txBody>
      </p:sp>
      <p:grpSp>
        <p:nvGrpSpPr>
          <p:cNvPr id="382" name="object 33"/>
          <p:cNvGrpSpPr/>
          <p:nvPr/>
        </p:nvGrpSpPr>
        <p:grpSpPr>
          <a:xfrm>
            <a:off x="8609120" y="2737601"/>
            <a:ext cx="789940" cy="508000"/>
            <a:chOff x="7242047" y="2330195"/>
            <a:chExt cx="789940" cy="508000"/>
          </a:xfrm>
        </p:grpSpPr>
        <p:pic>
          <p:nvPicPr>
            <p:cNvPr id="383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2047" y="2340851"/>
              <a:ext cx="789444" cy="423684"/>
            </a:xfrm>
            <a:prstGeom prst="rect">
              <a:avLst/>
            </a:prstGeom>
          </p:spPr>
        </p:pic>
        <p:pic>
          <p:nvPicPr>
            <p:cNvPr id="384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58811" y="2330195"/>
              <a:ext cx="754379" cy="507492"/>
            </a:xfrm>
            <a:prstGeom prst="rect">
              <a:avLst/>
            </a:prstGeom>
          </p:spPr>
        </p:pic>
        <p:pic>
          <p:nvPicPr>
            <p:cNvPr id="385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84719" y="2360675"/>
              <a:ext cx="708659" cy="342900"/>
            </a:xfrm>
            <a:prstGeom prst="rect">
              <a:avLst/>
            </a:prstGeom>
          </p:spPr>
        </p:pic>
      </p:grpSp>
      <p:sp>
        <p:nvSpPr>
          <p:cNvPr id="386" name="object 37"/>
          <p:cNvSpPr txBox="1"/>
          <p:nvPr/>
        </p:nvSpPr>
        <p:spPr>
          <a:xfrm>
            <a:off x="8779046" y="2794066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kern="0" dirty="0">
                <a:solidFill>
                  <a:srgbClr val="FFFFFF"/>
                </a:solidFill>
                <a:cs typeface="Calibri"/>
              </a:rPr>
              <a:t>20</a:t>
            </a:r>
            <a:r>
              <a:rPr sz="1600" b="1" kern="0" spc="-20" dirty="0">
                <a:solidFill>
                  <a:srgbClr val="FFFFFF"/>
                </a:solidFill>
                <a:cs typeface="Calibri"/>
              </a:rPr>
              <a:t> </a:t>
            </a:r>
            <a:r>
              <a:rPr sz="1600" b="1" kern="0" spc="-50" dirty="0">
                <a:solidFill>
                  <a:srgbClr val="FFFFFF"/>
                </a:solidFill>
                <a:cs typeface="Calibri"/>
              </a:rPr>
              <a:t>M</a:t>
            </a:r>
            <a:endParaRPr sz="1600" kern="0">
              <a:solidFill>
                <a:sysClr val="windowText" lastClr="000000"/>
              </a:solidFill>
              <a:cs typeface="Calibri"/>
            </a:endParaRPr>
          </a:p>
        </p:txBody>
      </p:sp>
      <p:grpSp>
        <p:nvGrpSpPr>
          <p:cNvPr id="387" name="object 38"/>
          <p:cNvGrpSpPr/>
          <p:nvPr/>
        </p:nvGrpSpPr>
        <p:grpSpPr>
          <a:xfrm>
            <a:off x="8642649" y="2164578"/>
            <a:ext cx="789940" cy="508000"/>
            <a:chOff x="7275576" y="1757172"/>
            <a:chExt cx="789940" cy="508000"/>
          </a:xfrm>
        </p:grpSpPr>
        <p:pic>
          <p:nvPicPr>
            <p:cNvPr id="388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75576" y="1766303"/>
              <a:ext cx="789444" cy="423684"/>
            </a:xfrm>
            <a:prstGeom prst="rect">
              <a:avLst/>
            </a:prstGeom>
          </p:spPr>
        </p:pic>
        <p:pic>
          <p:nvPicPr>
            <p:cNvPr id="389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92340" y="1757172"/>
              <a:ext cx="754379" cy="507491"/>
            </a:xfrm>
            <a:prstGeom prst="rect">
              <a:avLst/>
            </a:prstGeom>
          </p:spPr>
        </p:pic>
        <p:pic>
          <p:nvPicPr>
            <p:cNvPr id="390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18248" y="1786128"/>
              <a:ext cx="708659" cy="342900"/>
            </a:xfrm>
            <a:prstGeom prst="rect">
              <a:avLst/>
            </a:prstGeom>
          </p:spPr>
        </p:pic>
      </p:grpSp>
      <p:sp>
        <p:nvSpPr>
          <p:cNvPr id="391" name="object 42"/>
          <p:cNvSpPr txBox="1"/>
          <p:nvPr/>
        </p:nvSpPr>
        <p:spPr>
          <a:xfrm>
            <a:off x="8813082" y="2220457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kern="0" dirty="0">
                <a:solidFill>
                  <a:srgbClr val="FFFFFF"/>
                </a:solidFill>
                <a:cs typeface="Calibri"/>
              </a:rPr>
              <a:t>10</a:t>
            </a:r>
            <a:r>
              <a:rPr sz="1600" b="1" kern="0" spc="-10" dirty="0">
                <a:solidFill>
                  <a:srgbClr val="FFFFFF"/>
                </a:solidFill>
                <a:cs typeface="Calibri"/>
              </a:rPr>
              <a:t> </a:t>
            </a:r>
            <a:r>
              <a:rPr sz="1600" b="1" kern="0" spc="-60" dirty="0">
                <a:solidFill>
                  <a:srgbClr val="FFFFFF"/>
                </a:solidFill>
                <a:cs typeface="Calibri"/>
              </a:rPr>
              <a:t>M</a:t>
            </a:r>
            <a:endParaRPr sz="1600" kern="0">
              <a:solidFill>
                <a:sysClr val="windowText" lastClr="000000"/>
              </a:solidFill>
              <a:cs typeface="Calibri"/>
            </a:endParaRPr>
          </a:p>
        </p:txBody>
      </p:sp>
      <p:grpSp>
        <p:nvGrpSpPr>
          <p:cNvPr id="392" name="object 43"/>
          <p:cNvGrpSpPr/>
          <p:nvPr/>
        </p:nvGrpSpPr>
        <p:grpSpPr>
          <a:xfrm>
            <a:off x="8534444" y="1647942"/>
            <a:ext cx="953135" cy="508000"/>
            <a:chOff x="7167371" y="1240536"/>
            <a:chExt cx="953135" cy="508000"/>
          </a:xfrm>
        </p:grpSpPr>
        <p:pic>
          <p:nvPicPr>
            <p:cNvPr id="393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03947" y="1249667"/>
              <a:ext cx="879360" cy="423684"/>
            </a:xfrm>
            <a:prstGeom prst="rect">
              <a:avLst/>
            </a:prstGeom>
          </p:spPr>
        </p:pic>
        <p:pic>
          <p:nvPicPr>
            <p:cNvPr id="394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67371" y="1240536"/>
              <a:ext cx="952512" cy="507491"/>
            </a:xfrm>
            <a:prstGeom prst="rect">
              <a:avLst/>
            </a:prstGeom>
          </p:spPr>
        </p:pic>
        <p:pic>
          <p:nvPicPr>
            <p:cNvPr id="395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46619" y="1269492"/>
              <a:ext cx="798576" cy="342900"/>
            </a:xfrm>
            <a:prstGeom prst="rect">
              <a:avLst/>
            </a:prstGeom>
          </p:spPr>
        </p:pic>
      </p:grpSp>
      <p:sp>
        <p:nvSpPr>
          <p:cNvPr id="396" name="object 47"/>
          <p:cNvSpPr txBox="1"/>
          <p:nvPr/>
        </p:nvSpPr>
        <p:spPr>
          <a:xfrm>
            <a:off x="8688115" y="1703822"/>
            <a:ext cx="653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kern="0" spc="-10" dirty="0">
                <a:solidFill>
                  <a:srgbClr val="FFFFFF"/>
                </a:solidFill>
                <a:cs typeface="Calibri"/>
              </a:rPr>
              <a:t>Surface</a:t>
            </a:r>
            <a:endParaRPr sz="1600" kern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397" name="object 48"/>
          <p:cNvSpPr txBox="1"/>
          <p:nvPr/>
        </p:nvSpPr>
        <p:spPr>
          <a:xfrm>
            <a:off x="7074580" y="1025007"/>
            <a:ext cx="13379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kern="0" dirty="0">
                <a:solidFill>
                  <a:srgbClr val="00AF50"/>
                </a:solidFill>
                <a:latin typeface="Arial"/>
                <a:cs typeface="Arial"/>
              </a:rPr>
              <a:t>Azote</a:t>
            </a:r>
            <a:r>
              <a:rPr sz="1400" b="1" kern="0" spc="-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b="1" kern="0" dirty="0">
                <a:solidFill>
                  <a:srgbClr val="00AF50"/>
                </a:solidFill>
                <a:latin typeface="Arial"/>
                <a:cs typeface="Arial"/>
              </a:rPr>
              <a:t>dans</a:t>
            </a:r>
            <a:r>
              <a:rPr sz="1400" b="1" kern="0" spc="-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b="1" kern="0" spc="-10" dirty="0">
                <a:solidFill>
                  <a:srgbClr val="00AF50"/>
                </a:solidFill>
                <a:latin typeface="Arial"/>
                <a:cs typeface="Arial"/>
              </a:rPr>
              <a:t>l’air</a:t>
            </a:r>
            <a:endParaRPr sz="14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/>
            <a:r>
              <a:rPr sz="1400" b="1" kern="0" dirty="0">
                <a:solidFill>
                  <a:srgbClr val="00AF50"/>
                </a:solidFill>
                <a:latin typeface="Arial"/>
                <a:cs typeface="Arial"/>
              </a:rPr>
              <a:t>inspiré</a:t>
            </a:r>
            <a:r>
              <a:rPr sz="1400" b="1" kern="0" spc="-7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b="1" kern="0" dirty="0">
                <a:solidFill>
                  <a:srgbClr val="00AF50"/>
                </a:solidFill>
                <a:latin typeface="Arial"/>
                <a:cs typeface="Arial"/>
              </a:rPr>
              <a:t>par</a:t>
            </a:r>
            <a:r>
              <a:rPr sz="1400" b="1" kern="0" spc="-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b="1" kern="0" spc="-25" dirty="0">
                <a:solidFill>
                  <a:srgbClr val="00AF50"/>
                </a:solidFill>
                <a:latin typeface="Arial"/>
                <a:cs typeface="Arial"/>
              </a:rPr>
              <a:t>10m</a:t>
            </a:r>
            <a:endParaRPr sz="14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98" name="object 49"/>
          <p:cNvSpPr txBox="1"/>
          <p:nvPr/>
        </p:nvSpPr>
        <p:spPr>
          <a:xfrm>
            <a:off x="5617001" y="1022339"/>
            <a:ext cx="132334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810" algn="ctr">
              <a:spcBef>
                <a:spcPts val="105"/>
              </a:spcBef>
            </a:pPr>
            <a:r>
              <a:rPr sz="1400" kern="0" dirty="0">
                <a:solidFill>
                  <a:srgbClr val="FF0000"/>
                </a:solidFill>
                <a:latin typeface="Arial"/>
                <a:cs typeface="Arial"/>
              </a:rPr>
              <a:t>Vitesse</a:t>
            </a:r>
            <a:r>
              <a:rPr sz="1400" kern="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kern="0" spc="-2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1400" kern="0" dirty="0">
                <a:solidFill>
                  <a:srgbClr val="FF0000"/>
                </a:solidFill>
                <a:latin typeface="Arial"/>
                <a:cs typeface="Arial"/>
              </a:rPr>
              <a:t>variation</a:t>
            </a:r>
            <a:r>
              <a:rPr sz="1400" kern="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kern="0" spc="-10" dirty="0">
                <a:solidFill>
                  <a:srgbClr val="FF0000"/>
                </a:solidFill>
                <a:latin typeface="Arial"/>
                <a:cs typeface="Arial"/>
              </a:rPr>
              <a:t>d’azote </a:t>
            </a:r>
            <a:r>
              <a:rPr sz="1400" kern="0" dirty="0">
                <a:solidFill>
                  <a:srgbClr val="FF0000"/>
                </a:solidFill>
                <a:latin typeface="Arial"/>
                <a:cs typeface="Arial"/>
              </a:rPr>
              <a:t>inspiré</a:t>
            </a:r>
            <a:r>
              <a:rPr sz="1400" kern="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kern="0" dirty="0">
                <a:solidFill>
                  <a:srgbClr val="FF0000"/>
                </a:solidFill>
                <a:latin typeface="Arial"/>
                <a:cs typeface="Arial"/>
              </a:rPr>
              <a:t>sur</a:t>
            </a:r>
            <a:r>
              <a:rPr sz="1400" kern="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kern="0" spc="-25" dirty="0">
                <a:solidFill>
                  <a:srgbClr val="FF0000"/>
                </a:solidFill>
                <a:latin typeface="Arial"/>
                <a:cs typeface="Arial"/>
              </a:rPr>
              <a:t>10m</a:t>
            </a:r>
            <a:endParaRPr sz="14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399" name="object 50"/>
          <p:cNvGrpSpPr/>
          <p:nvPr/>
        </p:nvGrpSpPr>
        <p:grpSpPr>
          <a:xfrm>
            <a:off x="6727234" y="1788531"/>
            <a:ext cx="805180" cy="3385820"/>
            <a:chOff x="5360161" y="1381125"/>
            <a:chExt cx="805180" cy="3385820"/>
          </a:xfrm>
        </p:grpSpPr>
        <p:sp>
          <p:nvSpPr>
            <p:cNvPr id="400" name="object 51"/>
            <p:cNvSpPr/>
            <p:nvPr/>
          </p:nvSpPr>
          <p:spPr>
            <a:xfrm>
              <a:off x="5820784" y="2481580"/>
              <a:ext cx="302895" cy="489584"/>
            </a:xfrm>
            <a:custGeom>
              <a:avLst/>
              <a:gdLst/>
              <a:ahLst/>
              <a:cxnLst/>
              <a:rect l="l" t="t" r="r" b="b"/>
              <a:pathLst>
                <a:path w="302895" h="489585">
                  <a:moveTo>
                    <a:pt x="9404" y="212470"/>
                  </a:moveTo>
                  <a:lnTo>
                    <a:pt x="7123" y="258731"/>
                  </a:lnTo>
                  <a:lnTo>
                    <a:pt x="16451" y="303847"/>
                  </a:lnTo>
                  <a:lnTo>
                    <a:pt x="36340" y="346441"/>
                  </a:lnTo>
                  <a:lnTo>
                    <a:pt x="65742" y="385137"/>
                  </a:lnTo>
                  <a:lnTo>
                    <a:pt x="103608" y="418557"/>
                  </a:lnTo>
                  <a:lnTo>
                    <a:pt x="148890" y="445323"/>
                  </a:lnTo>
                  <a:lnTo>
                    <a:pt x="200539" y="464057"/>
                  </a:lnTo>
                  <a:lnTo>
                    <a:pt x="193808" y="489331"/>
                  </a:lnTo>
                  <a:lnTo>
                    <a:pt x="146357" y="472541"/>
                  </a:lnTo>
                  <a:lnTo>
                    <a:pt x="104234" y="448980"/>
                  </a:lnTo>
                  <a:lnTo>
                    <a:pt x="68195" y="419710"/>
                  </a:lnTo>
                  <a:lnTo>
                    <a:pt x="38995" y="385794"/>
                  </a:lnTo>
                  <a:lnTo>
                    <a:pt x="17393" y="348294"/>
                  </a:lnTo>
                  <a:lnTo>
                    <a:pt x="4142" y="308272"/>
                  </a:lnTo>
                  <a:lnTo>
                    <a:pt x="0" y="266792"/>
                  </a:lnTo>
                  <a:lnTo>
                    <a:pt x="5721" y="224917"/>
                  </a:lnTo>
                  <a:lnTo>
                    <a:pt x="29901" y="156643"/>
                  </a:lnTo>
                  <a:lnTo>
                    <a:pt x="57763" y="119718"/>
                  </a:lnTo>
                  <a:lnTo>
                    <a:pt x="94431" y="89820"/>
                  </a:lnTo>
                  <a:lnTo>
                    <a:pt x="138422" y="67902"/>
                  </a:lnTo>
                  <a:lnTo>
                    <a:pt x="188256" y="54916"/>
                  </a:lnTo>
                  <a:lnTo>
                    <a:pt x="242449" y="51815"/>
                  </a:lnTo>
                  <a:lnTo>
                    <a:pt x="255911" y="0"/>
                  </a:lnTo>
                  <a:lnTo>
                    <a:pt x="302520" y="73787"/>
                  </a:lnTo>
                  <a:lnTo>
                    <a:pt x="222256" y="128905"/>
                  </a:lnTo>
                  <a:lnTo>
                    <a:pt x="235845" y="77088"/>
                  </a:lnTo>
                  <a:lnTo>
                    <a:pt x="181652" y="80242"/>
                  </a:lnTo>
                  <a:lnTo>
                    <a:pt x="131818" y="93260"/>
                  </a:lnTo>
                  <a:lnTo>
                    <a:pt x="87827" y="115188"/>
                  </a:lnTo>
                  <a:lnTo>
                    <a:pt x="51159" y="145076"/>
                  </a:lnTo>
                  <a:lnTo>
                    <a:pt x="23297" y="181969"/>
                  </a:lnTo>
                  <a:lnTo>
                    <a:pt x="5721" y="224917"/>
                  </a:lnTo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object 52"/>
            <p:cNvSpPr/>
            <p:nvPr/>
          </p:nvSpPr>
          <p:spPr>
            <a:xfrm>
              <a:off x="5849872" y="1932686"/>
              <a:ext cx="302895" cy="489584"/>
            </a:xfrm>
            <a:custGeom>
              <a:avLst/>
              <a:gdLst/>
              <a:ahLst/>
              <a:cxnLst/>
              <a:rect l="l" t="t" r="r" b="b"/>
              <a:pathLst>
                <a:path w="302895" h="489585">
                  <a:moveTo>
                    <a:pt x="9526" y="212470"/>
                  </a:moveTo>
                  <a:lnTo>
                    <a:pt x="7197" y="258731"/>
                  </a:lnTo>
                  <a:lnTo>
                    <a:pt x="16491" y="303847"/>
                  </a:lnTo>
                  <a:lnTo>
                    <a:pt x="36358" y="346441"/>
                  </a:lnTo>
                  <a:lnTo>
                    <a:pt x="65747" y="385137"/>
                  </a:lnTo>
                  <a:lnTo>
                    <a:pt x="103606" y="418557"/>
                  </a:lnTo>
                  <a:lnTo>
                    <a:pt x="148885" y="445323"/>
                  </a:lnTo>
                  <a:lnTo>
                    <a:pt x="200534" y="464057"/>
                  </a:lnTo>
                  <a:lnTo>
                    <a:pt x="193930" y="489331"/>
                  </a:lnTo>
                  <a:lnTo>
                    <a:pt x="146473" y="472583"/>
                  </a:lnTo>
                  <a:lnTo>
                    <a:pt x="104335" y="449054"/>
                  </a:lnTo>
                  <a:lnTo>
                    <a:pt x="68276" y="419806"/>
                  </a:lnTo>
                  <a:lnTo>
                    <a:pt x="39053" y="385905"/>
                  </a:lnTo>
                  <a:lnTo>
                    <a:pt x="17427" y="348414"/>
                  </a:lnTo>
                  <a:lnTo>
                    <a:pt x="4156" y="308397"/>
                  </a:lnTo>
                  <a:lnTo>
                    <a:pt x="0" y="266919"/>
                  </a:lnTo>
                  <a:lnTo>
                    <a:pt x="5716" y="225044"/>
                  </a:lnTo>
                  <a:lnTo>
                    <a:pt x="29895" y="156696"/>
                  </a:lnTo>
                  <a:lnTo>
                    <a:pt x="57758" y="119803"/>
                  </a:lnTo>
                  <a:lnTo>
                    <a:pt x="94425" y="89916"/>
                  </a:lnTo>
                  <a:lnTo>
                    <a:pt x="138417" y="67987"/>
                  </a:lnTo>
                  <a:lnTo>
                    <a:pt x="188250" y="54969"/>
                  </a:lnTo>
                  <a:lnTo>
                    <a:pt x="242444" y="51815"/>
                  </a:lnTo>
                  <a:lnTo>
                    <a:pt x="256033" y="0"/>
                  </a:lnTo>
                  <a:lnTo>
                    <a:pt x="302515" y="73913"/>
                  </a:lnTo>
                  <a:lnTo>
                    <a:pt x="222378" y="128905"/>
                  </a:lnTo>
                  <a:lnTo>
                    <a:pt x="235840" y="77088"/>
                  </a:lnTo>
                  <a:lnTo>
                    <a:pt x="181646" y="80243"/>
                  </a:lnTo>
                  <a:lnTo>
                    <a:pt x="131813" y="93265"/>
                  </a:lnTo>
                  <a:lnTo>
                    <a:pt x="87821" y="115204"/>
                  </a:lnTo>
                  <a:lnTo>
                    <a:pt x="51154" y="145113"/>
                  </a:lnTo>
                  <a:lnTo>
                    <a:pt x="23291" y="182043"/>
                  </a:lnTo>
                  <a:lnTo>
                    <a:pt x="5716" y="225044"/>
                  </a:lnTo>
                </a:path>
              </a:pathLst>
            </a:custGeom>
            <a:ln w="25399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object 53"/>
            <p:cNvSpPr/>
            <p:nvPr/>
          </p:nvSpPr>
          <p:spPr>
            <a:xfrm>
              <a:off x="5820530" y="1393825"/>
              <a:ext cx="302895" cy="489584"/>
            </a:xfrm>
            <a:custGeom>
              <a:avLst/>
              <a:gdLst/>
              <a:ahLst/>
              <a:cxnLst/>
              <a:rect l="l" t="t" r="r" b="b"/>
              <a:pathLst>
                <a:path w="302895" h="489585">
                  <a:moveTo>
                    <a:pt x="9404" y="212471"/>
                  </a:moveTo>
                  <a:lnTo>
                    <a:pt x="7116" y="258731"/>
                  </a:lnTo>
                  <a:lnTo>
                    <a:pt x="16428" y="303847"/>
                  </a:lnTo>
                  <a:lnTo>
                    <a:pt x="36300" y="346441"/>
                  </a:lnTo>
                  <a:lnTo>
                    <a:pt x="65689" y="385137"/>
                  </a:lnTo>
                  <a:lnTo>
                    <a:pt x="103553" y="418557"/>
                  </a:lnTo>
                  <a:lnTo>
                    <a:pt x="148850" y="445323"/>
                  </a:lnTo>
                  <a:lnTo>
                    <a:pt x="200539" y="464058"/>
                  </a:lnTo>
                  <a:lnTo>
                    <a:pt x="193808" y="489330"/>
                  </a:lnTo>
                  <a:lnTo>
                    <a:pt x="146357" y="472583"/>
                  </a:lnTo>
                  <a:lnTo>
                    <a:pt x="104234" y="449054"/>
                  </a:lnTo>
                  <a:lnTo>
                    <a:pt x="68195" y="419806"/>
                  </a:lnTo>
                  <a:lnTo>
                    <a:pt x="38995" y="385905"/>
                  </a:lnTo>
                  <a:lnTo>
                    <a:pt x="17393" y="348414"/>
                  </a:lnTo>
                  <a:lnTo>
                    <a:pt x="4142" y="308397"/>
                  </a:lnTo>
                  <a:lnTo>
                    <a:pt x="0" y="266919"/>
                  </a:lnTo>
                  <a:lnTo>
                    <a:pt x="5721" y="225044"/>
                  </a:lnTo>
                  <a:lnTo>
                    <a:pt x="29901" y="156696"/>
                  </a:lnTo>
                  <a:lnTo>
                    <a:pt x="57763" y="119803"/>
                  </a:lnTo>
                  <a:lnTo>
                    <a:pt x="94431" y="89915"/>
                  </a:lnTo>
                  <a:lnTo>
                    <a:pt x="138422" y="67987"/>
                  </a:lnTo>
                  <a:lnTo>
                    <a:pt x="188256" y="54969"/>
                  </a:lnTo>
                  <a:lnTo>
                    <a:pt x="242449" y="51815"/>
                  </a:lnTo>
                  <a:lnTo>
                    <a:pt x="255911" y="0"/>
                  </a:lnTo>
                  <a:lnTo>
                    <a:pt x="302520" y="73913"/>
                  </a:lnTo>
                  <a:lnTo>
                    <a:pt x="222256" y="128904"/>
                  </a:lnTo>
                  <a:lnTo>
                    <a:pt x="235845" y="77088"/>
                  </a:lnTo>
                  <a:lnTo>
                    <a:pt x="181652" y="80243"/>
                  </a:lnTo>
                  <a:lnTo>
                    <a:pt x="131818" y="93265"/>
                  </a:lnTo>
                  <a:lnTo>
                    <a:pt x="87827" y="115204"/>
                  </a:lnTo>
                  <a:lnTo>
                    <a:pt x="51159" y="145113"/>
                  </a:lnTo>
                  <a:lnTo>
                    <a:pt x="23297" y="182043"/>
                  </a:lnTo>
                  <a:lnTo>
                    <a:pt x="5721" y="225044"/>
                  </a:lnTo>
                </a:path>
              </a:pathLst>
            </a:custGeom>
            <a:ln w="25399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object 54"/>
            <p:cNvSpPr/>
            <p:nvPr/>
          </p:nvSpPr>
          <p:spPr>
            <a:xfrm>
              <a:off x="5663055" y="3077336"/>
              <a:ext cx="437515" cy="1677035"/>
            </a:xfrm>
            <a:custGeom>
              <a:avLst/>
              <a:gdLst/>
              <a:ahLst/>
              <a:cxnLst/>
              <a:rect l="l" t="t" r="r" b="b"/>
              <a:pathLst>
                <a:path w="437514" h="1677035">
                  <a:moveTo>
                    <a:pt x="144273" y="212470"/>
                  </a:moveTo>
                  <a:lnTo>
                    <a:pt x="141984" y="258737"/>
                  </a:lnTo>
                  <a:lnTo>
                    <a:pt x="151297" y="303869"/>
                  </a:lnTo>
                  <a:lnTo>
                    <a:pt x="171168" y="346481"/>
                  </a:lnTo>
                  <a:lnTo>
                    <a:pt x="200557" y="385190"/>
                  </a:lnTo>
                  <a:lnTo>
                    <a:pt x="238421" y="418612"/>
                  </a:lnTo>
                  <a:lnTo>
                    <a:pt x="283719" y="445363"/>
                  </a:lnTo>
                  <a:lnTo>
                    <a:pt x="335408" y="464057"/>
                  </a:lnTo>
                  <a:lnTo>
                    <a:pt x="328677" y="489457"/>
                  </a:lnTo>
                  <a:lnTo>
                    <a:pt x="281226" y="472668"/>
                  </a:lnTo>
                  <a:lnTo>
                    <a:pt x="239102" y="449107"/>
                  </a:lnTo>
                  <a:lnTo>
                    <a:pt x="203063" y="419837"/>
                  </a:lnTo>
                  <a:lnTo>
                    <a:pt x="173864" y="385921"/>
                  </a:lnTo>
                  <a:lnTo>
                    <a:pt x="152261" y="348421"/>
                  </a:lnTo>
                  <a:lnTo>
                    <a:pt x="139010" y="308399"/>
                  </a:lnTo>
                  <a:lnTo>
                    <a:pt x="134868" y="266919"/>
                  </a:lnTo>
                  <a:lnTo>
                    <a:pt x="140590" y="225044"/>
                  </a:lnTo>
                  <a:lnTo>
                    <a:pt x="164769" y="156770"/>
                  </a:lnTo>
                  <a:lnTo>
                    <a:pt x="192632" y="119840"/>
                  </a:lnTo>
                  <a:lnTo>
                    <a:pt x="229299" y="89931"/>
                  </a:lnTo>
                  <a:lnTo>
                    <a:pt x="273291" y="67992"/>
                  </a:lnTo>
                  <a:lnTo>
                    <a:pt x="323124" y="54970"/>
                  </a:lnTo>
                  <a:lnTo>
                    <a:pt x="377318" y="51815"/>
                  </a:lnTo>
                  <a:lnTo>
                    <a:pt x="390780" y="0"/>
                  </a:lnTo>
                  <a:lnTo>
                    <a:pt x="437389" y="73913"/>
                  </a:lnTo>
                  <a:lnTo>
                    <a:pt x="357125" y="128905"/>
                  </a:lnTo>
                  <a:lnTo>
                    <a:pt x="370714" y="77215"/>
                  </a:lnTo>
                  <a:lnTo>
                    <a:pt x="316520" y="80316"/>
                  </a:lnTo>
                  <a:lnTo>
                    <a:pt x="266687" y="93302"/>
                  </a:lnTo>
                  <a:lnTo>
                    <a:pt x="222695" y="115220"/>
                  </a:lnTo>
                  <a:lnTo>
                    <a:pt x="186028" y="145118"/>
                  </a:lnTo>
                  <a:lnTo>
                    <a:pt x="158165" y="182043"/>
                  </a:lnTo>
                  <a:lnTo>
                    <a:pt x="140590" y="225044"/>
                  </a:lnTo>
                </a:path>
                <a:path w="437514" h="1677035">
                  <a:moveTo>
                    <a:pt x="9526" y="1399743"/>
                  </a:moveTo>
                  <a:lnTo>
                    <a:pt x="7197" y="1446006"/>
                  </a:lnTo>
                  <a:lnTo>
                    <a:pt x="16491" y="1491128"/>
                  </a:lnTo>
                  <a:lnTo>
                    <a:pt x="36358" y="1533731"/>
                  </a:lnTo>
                  <a:lnTo>
                    <a:pt x="65747" y="1572433"/>
                  </a:lnTo>
                  <a:lnTo>
                    <a:pt x="103606" y="1605856"/>
                  </a:lnTo>
                  <a:lnTo>
                    <a:pt x="148885" y="1632619"/>
                  </a:lnTo>
                  <a:lnTo>
                    <a:pt x="200534" y="1651342"/>
                  </a:lnTo>
                  <a:lnTo>
                    <a:pt x="193930" y="1676653"/>
                  </a:lnTo>
                  <a:lnTo>
                    <a:pt x="146473" y="1659873"/>
                  </a:lnTo>
                  <a:lnTo>
                    <a:pt x="104335" y="1636318"/>
                  </a:lnTo>
                  <a:lnTo>
                    <a:pt x="68276" y="1607053"/>
                  </a:lnTo>
                  <a:lnTo>
                    <a:pt x="39053" y="1573141"/>
                  </a:lnTo>
                  <a:lnTo>
                    <a:pt x="17427" y="1535644"/>
                  </a:lnTo>
                  <a:lnTo>
                    <a:pt x="4156" y="1495626"/>
                  </a:lnTo>
                  <a:lnTo>
                    <a:pt x="0" y="1454149"/>
                  </a:lnTo>
                  <a:lnTo>
                    <a:pt x="5716" y="1412278"/>
                  </a:lnTo>
                  <a:lnTo>
                    <a:pt x="29895" y="1343987"/>
                  </a:lnTo>
                  <a:lnTo>
                    <a:pt x="57758" y="1307074"/>
                  </a:lnTo>
                  <a:lnTo>
                    <a:pt x="94425" y="1277177"/>
                  </a:lnTo>
                  <a:lnTo>
                    <a:pt x="138417" y="1255248"/>
                  </a:lnTo>
                  <a:lnTo>
                    <a:pt x="188250" y="1242239"/>
                  </a:lnTo>
                  <a:lnTo>
                    <a:pt x="242444" y="1239100"/>
                  </a:lnTo>
                  <a:lnTo>
                    <a:pt x="256033" y="1187297"/>
                  </a:lnTo>
                  <a:lnTo>
                    <a:pt x="302515" y="1261160"/>
                  </a:lnTo>
                  <a:lnTo>
                    <a:pt x="222251" y="1316202"/>
                  </a:lnTo>
                  <a:lnTo>
                    <a:pt x="235840" y="1264412"/>
                  </a:lnTo>
                  <a:lnTo>
                    <a:pt x="181646" y="1267550"/>
                  </a:lnTo>
                  <a:lnTo>
                    <a:pt x="131813" y="1280559"/>
                  </a:lnTo>
                  <a:lnTo>
                    <a:pt x="87821" y="1302488"/>
                  </a:lnTo>
                  <a:lnTo>
                    <a:pt x="51154" y="1332385"/>
                  </a:lnTo>
                  <a:lnTo>
                    <a:pt x="23291" y="1369299"/>
                  </a:lnTo>
                  <a:lnTo>
                    <a:pt x="5716" y="1412278"/>
                  </a:lnTo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object 55"/>
            <p:cNvSpPr/>
            <p:nvPr/>
          </p:nvSpPr>
          <p:spPr>
            <a:xfrm>
              <a:off x="5372861" y="4420361"/>
              <a:ext cx="504825" cy="220979"/>
            </a:xfrm>
            <a:custGeom>
              <a:avLst/>
              <a:gdLst/>
              <a:ahLst/>
              <a:cxnLst/>
              <a:rect l="l" t="t" r="r" b="b"/>
              <a:pathLst>
                <a:path w="504825" h="220979">
                  <a:moveTo>
                    <a:pt x="481584" y="0"/>
                  </a:moveTo>
                  <a:lnTo>
                    <a:pt x="22860" y="0"/>
                  </a:lnTo>
                  <a:lnTo>
                    <a:pt x="13983" y="1801"/>
                  </a:lnTo>
                  <a:lnTo>
                    <a:pt x="6715" y="6713"/>
                  </a:lnTo>
                  <a:lnTo>
                    <a:pt x="1803" y="13999"/>
                  </a:lnTo>
                  <a:lnTo>
                    <a:pt x="0" y="22923"/>
                  </a:lnTo>
                  <a:lnTo>
                    <a:pt x="0" y="198056"/>
                  </a:lnTo>
                  <a:lnTo>
                    <a:pt x="1803" y="206980"/>
                  </a:lnTo>
                  <a:lnTo>
                    <a:pt x="6715" y="214266"/>
                  </a:lnTo>
                  <a:lnTo>
                    <a:pt x="13983" y="219178"/>
                  </a:lnTo>
                  <a:lnTo>
                    <a:pt x="22860" y="220979"/>
                  </a:lnTo>
                  <a:lnTo>
                    <a:pt x="481584" y="220979"/>
                  </a:lnTo>
                  <a:lnTo>
                    <a:pt x="490460" y="219178"/>
                  </a:lnTo>
                  <a:lnTo>
                    <a:pt x="497728" y="214266"/>
                  </a:lnTo>
                  <a:lnTo>
                    <a:pt x="502640" y="206980"/>
                  </a:lnTo>
                  <a:lnTo>
                    <a:pt x="504443" y="198056"/>
                  </a:lnTo>
                  <a:lnTo>
                    <a:pt x="504443" y="22923"/>
                  </a:lnTo>
                  <a:lnTo>
                    <a:pt x="502640" y="13999"/>
                  </a:lnTo>
                  <a:lnTo>
                    <a:pt x="497728" y="6713"/>
                  </a:lnTo>
                  <a:lnTo>
                    <a:pt x="490460" y="1801"/>
                  </a:lnTo>
                  <a:lnTo>
                    <a:pt x="481584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object 56"/>
            <p:cNvSpPr/>
            <p:nvPr/>
          </p:nvSpPr>
          <p:spPr>
            <a:xfrm>
              <a:off x="5372861" y="4420361"/>
              <a:ext cx="504825" cy="220979"/>
            </a:xfrm>
            <a:custGeom>
              <a:avLst/>
              <a:gdLst/>
              <a:ahLst/>
              <a:cxnLst/>
              <a:rect l="l" t="t" r="r" b="b"/>
              <a:pathLst>
                <a:path w="504825" h="220979">
                  <a:moveTo>
                    <a:pt x="0" y="22923"/>
                  </a:moveTo>
                  <a:lnTo>
                    <a:pt x="1803" y="13999"/>
                  </a:lnTo>
                  <a:lnTo>
                    <a:pt x="6715" y="6713"/>
                  </a:lnTo>
                  <a:lnTo>
                    <a:pt x="13983" y="1801"/>
                  </a:lnTo>
                  <a:lnTo>
                    <a:pt x="22860" y="0"/>
                  </a:lnTo>
                  <a:lnTo>
                    <a:pt x="481584" y="0"/>
                  </a:lnTo>
                  <a:lnTo>
                    <a:pt x="490460" y="1801"/>
                  </a:lnTo>
                  <a:lnTo>
                    <a:pt x="497728" y="6713"/>
                  </a:lnTo>
                  <a:lnTo>
                    <a:pt x="502640" y="13999"/>
                  </a:lnTo>
                  <a:lnTo>
                    <a:pt x="504443" y="22923"/>
                  </a:lnTo>
                  <a:lnTo>
                    <a:pt x="504443" y="198056"/>
                  </a:lnTo>
                  <a:lnTo>
                    <a:pt x="502640" y="206980"/>
                  </a:lnTo>
                  <a:lnTo>
                    <a:pt x="497728" y="214266"/>
                  </a:lnTo>
                  <a:lnTo>
                    <a:pt x="490460" y="219178"/>
                  </a:lnTo>
                  <a:lnTo>
                    <a:pt x="481584" y="220979"/>
                  </a:lnTo>
                  <a:lnTo>
                    <a:pt x="22860" y="220979"/>
                  </a:lnTo>
                  <a:lnTo>
                    <a:pt x="13983" y="219178"/>
                  </a:lnTo>
                  <a:lnTo>
                    <a:pt x="6715" y="214266"/>
                  </a:lnTo>
                  <a:lnTo>
                    <a:pt x="1803" y="206980"/>
                  </a:lnTo>
                  <a:lnTo>
                    <a:pt x="0" y="198056"/>
                  </a:lnTo>
                  <a:lnTo>
                    <a:pt x="0" y="22923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6" name="object 57"/>
          <p:cNvSpPr txBox="1"/>
          <p:nvPr/>
        </p:nvSpPr>
        <p:spPr>
          <a:xfrm>
            <a:off x="6764064" y="4829850"/>
            <a:ext cx="456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spcBef>
                <a:spcPts val="100"/>
              </a:spcBef>
            </a:pP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-</a:t>
            </a:r>
            <a:r>
              <a:rPr sz="1200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14%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407" name="object 58"/>
          <p:cNvGrpSpPr/>
          <p:nvPr/>
        </p:nvGrpSpPr>
        <p:grpSpPr>
          <a:xfrm>
            <a:off x="6510826" y="3640063"/>
            <a:ext cx="746760" cy="245110"/>
            <a:chOff x="5143753" y="3232657"/>
            <a:chExt cx="746760" cy="245110"/>
          </a:xfrm>
        </p:grpSpPr>
        <p:sp>
          <p:nvSpPr>
            <p:cNvPr id="408" name="object 59"/>
            <p:cNvSpPr/>
            <p:nvPr/>
          </p:nvSpPr>
          <p:spPr>
            <a:xfrm>
              <a:off x="5156453" y="3245357"/>
              <a:ext cx="721360" cy="219710"/>
            </a:xfrm>
            <a:custGeom>
              <a:avLst/>
              <a:gdLst/>
              <a:ahLst/>
              <a:cxnLst/>
              <a:rect l="l" t="t" r="r" b="b"/>
              <a:pathLst>
                <a:path w="721360" h="219710">
                  <a:moveTo>
                    <a:pt x="698119" y="0"/>
                  </a:moveTo>
                  <a:lnTo>
                    <a:pt x="22733" y="0"/>
                  </a:lnTo>
                  <a:lnTo>
                    <a:pt x="13876" y="1783"/>
                  </a:lnTo>
                  <a:lnTo>
                    <a:pt x="6651" y="6651"/>
                  </a:lnTo>
                  <a:lnTo>
                    <a:pt x="1783" y="13876"/>
                  </a:lnTo>
                  <a:lnTo>
                    <a:pt x="0" y="22733"/>
                  </a:lnTo>
                  <a:lnTo>
                    <a:pt x="0" y="196723"/>
                  </a:lnTo>
                  <a:lnTo>
                    <a:pt x="1783" y="205579"/>
                  </a:lnTo>
                  <a:lnTo>
                    <a:pt x="6651" y="212804"/>
                  </a:lnTo>
                  <a:lnTo>
                    <a:pt x="13876" y="217672"/>
                  </a:lnTo>
                  <a:lnTo>
                    <a:pt x="22733" y="219456"/>
                  </a:lnTo>
                  <a:lnTo>
                    <a:pt x="698119" y="219456"/>
                  </a:lnTo>
                  <a:lnTo>
                    <a:pt x="706975" y="217672"/>
                  </a:lnTo>
                  <a:lnTo>
                    <a:pt x="714200" y="212804"/>
                  </a:lnTo>
                  <a:lnTo>
                    <a:pt x="719068" y="205579"/>
                  </a:lnTo>
                  <a:lnTo>
                    <a:pt x="720851" y="196723"/>
                  </a:lnTo>
                  <a:lnTo>
                    <a:pt x="720851" y="22733"/>
                  </a:lnTo>
                  <a:lnTo>
                    <a:pt x="719068" y="13876"/>
                  </a:lnTo>
                  <a:lnTo>
                    <a:pt x="714200" y="6651"/>
                  </a:lnTo>
                  <a:lnTo>
                    <a:pt x="706975" y="1783"/>
                  </a:lnTo>
                  <a:lnTo>
                    <a:pt x="698119" y="0"/>
                  </a:lnTo>
                  <a:close/>
                </a:path>
              </a:pathLst>
            </a:custGeom>
            <a:solidFill>
              <a:srgbClr val="FFDDB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object 60"/>
            <p:cNvSpPr/>
            <p:nvPr/>
          </p:nvSpPr>
          <p:spPr>
            <a:xfrm>
              <a:off x="5156453" y="3245357"/>
              <a:ext cx="721360" cy="219710"/>
            </a:xfrm>
            <a:custGeom>
              <a:avLst/>
              <a:gdLst/>
              <a:ahLst/>
              <a:cxnLst/>
              <a:rect l="l" t="t" r="r" b="b"/>
              <a:pathLst>
                <a:path w="721360" h="219710">
                  <a:moveTo>
                    <a:pt x="0" y="22733"/>
                  </a:moveTo>
                  <a:lnTo>
                    <a:pt x="1783" y="13876"/>
                  </a:lnTo>
                  <a:lnTo>
                    <a:pt x="6651" y="6651"/>
                  </a:lnTo>
                  <a:lnTo>
                    <a:pt x="13876" y="1783"/>
                  </a:lnTo>
                  <a:lnTo>
                    <a:pt x="22733" y="0"/>
                  </a:lnTo>
                  <a:lnTo>
                    <a:pt x="698119" y="0"/>
                  </a:lnTo>
                  <a:lnTo>
                    <a:pt x="706975" y="1783"/>
                  </a:lnTo>
                  <a:lnTo>
                    <a:pt x="714200" y="6651"/>
                  </a:lnTo>
                  <a:lnTo>
                    <a:pt x="719068" y="13876"/>
                  </a:lnTo>
                  <a:lnTo>
                    <a:pt x="720851" y="22733"/>
                  </a:lnTo>
                  <a:lnTo>
                    <a:pt x="720851" y="196723"/>
                  </a:lnTo>
                  <a:lnTo>
                    <a:pt x="719068" y="205579"/>
                  </a:lnTo>
                  <a:lnTo>
                    <a:pt x="714200" y="212804"/>
                  </a:lnTo>
                  <a:lnTo>
                    <a:pt x="706975" y="217672"/>
                  </a:lnTo>
                  <a:lnTo>
                    <a:pt x="698119" y="219456"/>
                  </a:lnTo>
                  <a:lnTo>
                    <a:pt x="22733" y="219456"/>
                  </a:lnTo>
                  <a:lnTo>
                    <a:pt x="13876" y="217672"/>
                  </a:lnTo>
                  <a:lnTo>
                    <a:pt x="6651" y="212804"/>
                  </a:lnTo>
                  <a:lnTo>
                    <a:pt x="1783" y="205579"/>
                  </a:lnTo>
                  <a:lnTo>
                    <a:pt x="0" y="196723"/>
                  </a:lnTo>
                  <a:lnTo>
                    <a:pt x="0" y="22733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0" name="object 61"/>
          <p:cNvSpPr txBox="1"/>
          <p:nvPr/>
        </p:nvSpPr>
        <p:spPr>
          <a:xfrm>
            <a:off x="6554007" y="3653907"/>
            <a:ext cx="425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-</a:t>
            </a:r>
            <a:r>
              <a:rPr sz="1200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20%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411" name="object 62"/>
          <p:cNvGrpSpPr/>
          <p:nvPr/>
        </p:nvGrpSpPr>
        <p:grpSpPr>
          <a:xfrm>
            <a:off x="6330994" y="3099044"/>
            <a:ext cx="926465" cy="246379"/>
            <a:chOff x="4963921" y="2691638"/>
            <a:chExt cx="926465" cy="246379"/>
          </a:xfrm>
        </p:grpSpPr>
        <p:sp>
          <p:nvSpPr>
            <p:cNvPr id="412" name="object 63"/>
            <p:cNvSpPr/>
            <p:nvPr/>
          </p:nvSpPr>
          <p:spPr>
            <a:xfrm>
              <a:off x="4976621" y="2704338"/>
              <a:ext cx="901065" cy="220979"/>
            </a:xfrm>
            <a:custGeom>
              <a:avLst/>
              <a:gdLst/>
              <a:ahLst/>
              <a:cxnLst/>
              <a:rect l="l" t="t" r="r" b="b"/>
              <a:pathLst>
                <a:path w="901064" h="220980">
                  <a:moveTo>
                    <a:pt x="877824" y="0"/>
                  </a:moveTo>
                  <a:lnTo>
                    <a:pt x="22860" y="0"/>
                  </a:ln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0" y="198119"/>
                  </a:lnTo>
                  <a:lnTo>
                    <a:pt x="1803" y="206996"/>
                  </a:lnTo>
                  <a:lnTo>
                    <a:pt x="6715" y="214264"/>
                  </a:lnTo>
                  <a:lnTo>
                    <a:pt x="13983" y="219176"/>
                  </a:lnTo>
                  <a:lnTo>
                    <a:pt x="22860" y="220980"/>
                  </a:lnTo>
                  <a:lnTo>
                    <a:pt x="877824" y="220980"/>
                  </a:lnTo>
                  <a:lnTo>
                    <a:pt x="886700" y="219176"/>
                  </a:lnTo>
                  <a:lnTo>
                    <a:pt x="893968" y="214264"/>
                  </a:lnTo>
                  <a:lnTo>
                    <a:pt x="898880" y="206996"/>
                  </a:lnTo>
                  <a:lnTo>
                    <a:pt x="900683" y="198119"/>
                  </a:lnTo>
                  <a:lnTo>
                    <a:pt x="900683" y="22860"/>
                  </a:lnTo>
                  <a:lnTo>
                    <a:pt x="898880" y="13983"/>
                  </a:lnTo>
                  <a:lnTo>
                    <a:pt x="893968" y="6715"/>
                  </a:lnTo>
                  <a:lnTo>
                    <a:pt x="886700" y="1803"/>
                  </a:lnTo>
                  <a:lnTo>
                    <a:pt x="87782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object 64"/>
            <p:cNvSpPr/>
            <p:nvPr/>
          </p:nvSpPr>
          <p:spPr>
            <a:xfrm>
              <a:off x="4976621" y="2704338"/>
              <a:ext cx="901065" cy="220979"/>
            </a:xfrm>
            <a:custGeom>
              <a:avLst/>
              <a:gdLst/>
              <a:ahLst/>
              <a:cxnLst/>
              <a:rect l="l" t="t" r="r" b="b"/>
              <a:pathLst>
                <a:path w="901064" h="220980">
                  <a:moveTo>
                    <a:pt x="0" y="22860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60" y="0"/>
                  </a:lnTo>
                  <a:lnTo>
                    <a:pt x="877824" y="0"/>
                  </a:lnTo>
                  <a:lnTo>
                    <a:pt x="886700" y="1803"/>
                  </a:lnTo>
                  <a:lnTo>
                    <a:pt x="893968" y="6715"/>
                  </a:lnTo>
                  <a:lnTo>
                    <a:pt x="898880" y="13983"/>
                  </a:lnTo>
                  <a:lnTo>
                    <a:pt x="900683" y="22860"/>
                  </a:lnTo>
                  <a:lnTo>
                    <a:pt x="900683" y="198119"/>
                  </a:lnTo>
                  <a:lnTo>
                    <a:pt x="898880" y="206996"/>
                  </a:lnTo>
                  <a:lnTo>
                    <a:pt x="893968" y="214264"/>
                  </a:lnTo>
                  <a:lnTo>
                    <a:pt x="886700" y="219176"/>
                  </a:lnTo>
                  <a:lnTo>
                    <a:pt x="877824" y="220980"/>
                  </a:lnTo>
                  <a:lnTo>
                    <a:pt x="22860" y="220980"/>
                  </a:lnTo>
                  <a:lnTo>
                    <a:pt x="13983" y="219176"/>
                  </a:lnTo>
                  <a:lnTo>
                    <a:pt x="6715" y="214264"/>
                  </a:lnTo>
                  <a:lnTo>
                    <a:pt x="1803" y="206996"/>
                  </a:lnTo>
                  <a:lnTo>
                    <a:pt x="0" y="198119"/>
                  </a:lnTo>
                  <a:lnTo>
                    <a:pt x="0" y="2286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4" name="object 65"/>
          <p:cNvSpPr txBox="1"/>
          <p:nvPr/>
        </p:nvSpPr>
        <p:spPr>
          <a:xfrm>
            <a:off x="6373794" y="3112963"/>
            <a:ext cx="4254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-</a:t>
            </a:r>
            <a:r>
              <a:rPr sz="12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25%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415" name="object 66"/>
          <p:cNvGrpSpPr/>
          <p:nvPr/>
        </p:nvGrpSpPr>
        <p:grpSpPr>
          <a:xfrm>
            <a:off x="6042958" y="2480300"/>
            <a:ext cx="1214120" cy="246379"/>
            <a:chOff x="4675885" y="2072894"/>
            <a:chExt cx="1214120" cy="246379"/>
          </a:xfrm>
        </p:grpSpPr>
        <p:sp>
          <p:nvSpPr>
            <p:cNvPr id="416" name="object 67"/>
            <p:cNvSpPr/>
            <p:nvPr/>
          </p:nvSpPr>
          <p:spPr>
            <a:xfrm>
              <a:off x="4688585" y="2085594"/>
              <a:ext cx="1188720" cy="220979"/>
            </a:xfrm>
            <a:custGeom>
              <a:avLst/>
              <a:gdLst/>
              <a:ahLst/>
              <a:cxnLst/>
              <a:rect l="l" t="t" r="r" b="b"/>
              <a:pathLst>
                <a:path w="1188720" h="220980">
                  <a:moveTo>
                    <a:pt x="1165860" y="0"/>
                  </a:moveTo>
                  <a:lnTo>
                    <a:pt x="22860" y="0"/>
                  </a:ln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0" y="198119"/>
                  </a:lnTo>
                  <a:lnTo>
                    <a:pt x="1803" y="206996"/>
                  </a:lnTo>
                  <a:lnTo>
                    <a:pt x="6715" y="214264"/>
                  </a:lnTo>
                  <a:lnTo>
                    <a:pt x="13983" y="219176"/>
                  </a:lnTo>
                  <a:lnTo>
                    <a:pt x="22860" y="220980"/>
                  </a:lnTo>
                  <a:lnTo>
                    <a:pt x="1165860" y="220980"/>
                  </a:lnTo>
                  <a:lnTo>
                    <a:pt x="1174736" y="219176"/>
                  </a:lnTo>
                  <a:lnTo>
                    <a:pt x="1182004" y="214264"/>
                  </a:lnTo>
                  <a:lnTo>
                    <a:pt x="1186916" y="206996"/>
                  </a:lnTo>
                  <a:lnTo>
                    <a:pt x="1188719" y="198119"/>
                  </a:lnTo>
                  <a:lnTo>
                    <a:pt x="1188719" y="22860"/>
                  </a:lnTo>
                  <a:lnTo>
                    <a:pt x="1186916" y="13983"/>
                  </a:lnTo>
                  <a:lnTo>
                    <a:pt x="1182004" y="6715"/>
                  </a:lnTo>
                  <a:lnTo>
                    <a:pt x="1174736" y="1803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object 68"/>
            <p:cNvSpPr/>
            <p:nvPr/>
          </p:nvSpPr>
          <p:spPr>
            <a:xfrm>
              <a:off x="4688585" y="2085594"/>
              <a:ext cx="1188720" cy="220979"/>
            </a:xfrm>
            <a:custGeom>
              <a:avLst/>
              <a:gdLst/>
              <a:ahLst/>
              <a:cxnLst/>
              <a:rect l="l" t="t" r="r" b="b"/>
              <a:pathLst>
                <a:path w="1188720" h="220980">
                  <a:moveTo>
                    <a:pt x="0" y="22860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60" y="0"/>
                  </a:lnTo>
                  <a:lnTo>
                    <a:pt x="1165860" y="0"/>
                  </a:lnTo>
                  <a:lnTo>
                    <a:pt x="1174736" y="1803"/>
                  </a:lnTo>
                  <a:lnTo>
                    <a:pt x="1182004" y="6715"/>
                  </a:lnTo>
                  <a:lnTo>
                    <a:pt x="1186916" y="13983"/>
                  </a:lnTo>
                  <a:lnTo>
                    <a:pt x="1188719" y="22860"/>
                  </a:lnTo>
                  <a:lnTo>
                    <a:pt x="1188719" y="198119"/>
                  </a:lnTo>
                  <a:lnTo>
                    <a:pt x="1186916" y="206996"/>
                  </a:lnTo>
                  <a:lnTo>
                    <a:pt x="1182004" y="214264"/>
                  </a:lnTo>
                  <a:lnTo>
                    <a:pt x="1174736" y="219176"/>
                  </a:lnTo>
                  <a:lnTo>
                    <a:pt x="1165860" y="220980"/>
                  </a:lnTo>
                  <a:lnTo>
                    <a:pt x="22860" y="220980"/>
                  </a:lnTo>
                  <a:lnTo>
                    <a:pt x="13983" y="219176"/>
                  </a:lnTo>
                  <a:lnTo>
                    <a:pt x="6715" y="214264"/>
                  </a:lnTo>
                  <a:lnTo>
                    <a:pt x="1803" y="206996"/>
                  </a:lnTo>
                  <a:lnTo>
                    <a:pt x="0" y="198119"/>
                  </a:lnTo>
                  <a:lnTo>
                    <a:pt x="0" y="2286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8" name="object 69"/>
          <p:cNvSpPr txBox="1"/>
          <p:nvPr/>
        </p:nvSpPr>
        <p:spPr>
          <a:xfrm>
            <a:off x="6085757" y="2495032"/>
            <a:ext cx="425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kern="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kern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rgbClr val="FFFFFF"/>
                </a:solidFill>
                <a:latin typeface="Arial"/>
                <a:cs typeface="Arial"/>
              </a:rPr>
              <a:t>33%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419" name="object 70"/>
          <p:cNvGrpSpPr/>
          <p:nvPr/>
        </p:nvGrpSpPr>
        <p:grpSpPr>
          <a:xfrm>
            <a:off x="5430311" y="1963664"/>
            <a:ext cx="1826895" cy="245110"/>
            <a:chOff x="4063238" y="1556258"/>
            <a:chExt cx="1826895" cy="245110"/>
          </a:xfrm>
        </p:grpSpPr>
        <p:sp>
          <p:nvSpPr>
            <p:cNvPr id="420" name="object 71"/>
            <p:cNvSpPr/>
            <p:nvPr/>
          </p:nvSpPr>
          <p:spPr>
            <a:xfrm>
              <a:off x="4075938" y="1568958"/>
              <a:ext cx="1801495" cy="219710"/>
            </a:xfrm>
            <a:custGeom>
              <a:avLst/>
              <a:gdLst/>
              <a:ahLst/>
              <a:cxnLst/>
              <a:rect l="l" t="t" r="r" b="b"/>
              <a:pathLst>
                <a:path w="1801495" h="219710">
                  <a:moveTo>
                    <a:pt x="1778635" y="0"/>
                  </a:moveTo>
                  <a:lnTo>
                    <a:pt x="22733" y="0"/>
                  </a:lnTo>
                  <a:lnTo>
                    <a:pt x="13876" y="1783"/>
                  </a:lnTo>
                  <a:lnTo>
                    <a:pt x="6651" y="6651"/>
                  </a:lnTo>
                  <a:lnTo>
                    <a:pt x="1783" y="13876"/>
                  </a:lnTo>
                  <a:lnTo>
                    <a:pt x="0" y="22732"/>
                  </a:lnTo>
                  <a:lnTo>
                    <a:pt x="0" y="196722"/>
                  </a:lnTo>
                  <a:lnTo>
                    <a:pt x="1783" y="205579"/>
                  </a:lnTo>
                  <a:lnTo>
                    <a:pt x="6651" y="212804"/>
                  </a:lnTo>
                  <a:lnTo>
                    <a:pt x="13876" y="217672"/>
                  </a:lnTo>
                  <a:lnTo>
                    <a:pt x="22733" y="219455"/>
                  </a:lnTo>
                  <a:lnTo>
                    <a:pt x="1778635" y="219455"/>
                  </a:lnTo>
                  <a:lnTo>
                    <a:pt x="1787491" y="217672"/>
                  </a:lnTo>
                  <a:lnTo>
                    <a:pt x="1794716" y="212804"/>
                  </a:lnTo>
                  <a:lnTo>
                    <a:pt x="1799584" y="205579"/>
                  </a:lnTo>
                  <a:lnTo>
                    <a:pt x="1801367" y="196722"/>
                  </a:lnTo>
                  <a:lnTo>
                    <a:pt x="1801367" y="22732"/>
                  </a:lnTo>
                  <a:lnTo>
                    <a:pt x="1799584" y="13876"/>
                  </a:lnTo>
                  <a:lnTo>
                    <a:pt x="1794716" y="6651"/>
                  </a:lnTo>
                  <a:lnTo>
                    <a:pt x="1787491" y="1783"/>
                  </a:lnTo>
                  <a:lnTo>
                    <a:pt x="177863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object 72"/>
            <p:cNvSpPr/>
            <p:nvPr/>
          </p:nvSpPr>
          <p:spPr>
            <a:xfrm>
              <a:off x="4075938" y="1568958"/>
              <a:ext cx="1801495" cy="219710"/>
            </a:xfrm>
            <a:custGeom>
              <a:avLst/>
              <a:gdLst/>
              <a:ahLst/>
              <a:cxnLst/>
              <a:rect l="l" t="t" r="r" b="b"/>
              <a:pathLst>
                <a:path w="1801495" h="219710">
                  <a:moveTo>
                    <a:pt x="0" y="22732"/>
                  </a:moveTo>
                  <a:lnTo>
                    <a:pt x="1783" y="13876"/>
                  </a:lnTo>
                  <a:lnTo>
                    <a:pt x="6651" y="6651"/>
                  </a:lnTo>
                  <a:lnTo>
                    <a:pt x="13876" y="1783"/>
                  </a:lnTo>
                  <a:lnTo>
                    <a:pt x="22733" y="0"/>
                  </a:lnTo>
                  <a:lnTo>
                    <a:pt x="1778635" y="0"/>
                  </a:lnTo>
                  <a:lnTo>
                    <a:pt x="1787491" y="1783"/>
                  </a:lnTo>
                  <a:lnTo>
                    <a:pt x="1794716" y="6651"/>
                  </a:lnTo>
                  <a:lnTo>
                    <a:pt x="1799584" y="13876"/>
                  </a:lnTo>
                  <a:lnTo>
                    <a:pt x="1801367" y="22732"/>
                  </a:lnTo>
                  <a:lnTo>
                    <a:pt x="1801367" y="196722"/>
                  </a:lnTo>
                  <a:lnTo>
                    <a:pt x="1799584" y="205579"/>
                  </a:lnTo>
                  <a:lnTo>
                    <a:pt x="1794716" y="212804"/>
                  </a:lnTo>
                  <a:lnTo>
                    <a:pt x="1787491" y="217672"/>
                  </a:lnTo>
                  <a:lnTo>
                    <a:pt x="1778635" y="219455"/>
                  </a:lnTo>
                  <a:lnTo>
                    <a:pt x="22733" y="219455"/>
                  </a:lnTo>
                  <a:lnTo>
                    <a:pt x="13876" y="217672"/>
                  </a:lnTo>
                  <a:lnTo>
                    <a:pt x="6651" y="212804"/>
                  </a:lnTo>
                  <a:lnTo>
                    <a:pt x="1783" y="205579"/>
                  </a:lnTo>
                  <a:lnTo>
                    <a:pt x="0" y="196722"/>
                  </a:lnTo>
                  <a:lnTo>
                    <a:pt x="0" y="22732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2" name="object 73"/>
          <p:cNvSpPr txBox="1"/>
          <p:nvPr/>
        </p:nvSpPr>
        <p:spPr>
          <a:xfrm>
            <a:off x="5467077" y="1977252"/>
            <a:ext cx="1753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spcBef>
                <a:spcPts val="100"/>
              </a:spcBef>
            </a:pPr>
            <a:r>
              <a:rPr sz="1200" kern="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kern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423" name="object 74"/>
          <p:cNvGrpSpPr/>
          <p:nvPr/>
        </p:nvGrpSpPr>
        <p:grpSpPr>
          <a:xfrm>
            <a:off x="6655607" y="4053067"/>
            <a:ext cx="763270" cy="514984"/>
            <a:chOff x="5288534" y="3645661"/>
            <a:chExt cx="763270" cy="514984"/>
          </a:xfrm>
        </p:grpSpPr>
        <p:sp>
          <p:nvSpPr>
            <p:cNvPr id="424" name="object 75"/>
            <p:cNvSpPr/>
            <p:nvPr/>
          </p:nvSpPr>
          <p:spPr>
            <a:xfrm>
              <a:off x="5736583" y="3658361"/>
              <a:ext cx="302895" cy="489584"/>
            </a:xfrm>
            <a:custGeom>
              <a:avLst/>
              <a:gdLst/>
              <a:ahLst/>
              <a:cxnLst/>
              <a:rect l="l" t="t" r="r" b="b"/>
              <a:pathLst>
                <a:path w="302895" h="489585">
                  <a:moveTo>
                    <a:pt x="9404" y="212471"/>
                  </a:moveTo>
                  <a:lnTo>
                    <a:pt x="7115" y="258729"/>
                  </a:lnTo>
                  <a:lnTo>
                    <a:pt x="16425" y="303848"/>
                  </a:lnTo>
                  <a:lnTo>
                    <a:pt x="36290" y="346448"/>
                  </a:lnTo>
                  <a:lnTo>
                    <a:pt x="65665" y="385149"/>
                  </a:lnTo>
                  <a:lnTo>
                    <a:pt x="103507" y="418571"/>
                  </a:lnTo>
                  <a:lnTo>
                    <a:pt x="148770" y="445334"/>
                  </a:lnTo>
                  <a:lnTo>
                    <a:pt x="200412" y="464057"/>
                  </a:lnTo>
                  <a:lnTo>
                    <a:pt x="193808" y="489369"/>
                  </a:lnTo>
                  <a:lnTo>
                    <a:pt x="146357" y="472588"/>
                  </a:lnTo>
                  <a:lnTo>
                    <a:pt x="104234" y="449033"/>
                  </a:lnTo>
                  <a:lnTo>
                    <a:pt x="68195" y="419768"/>
                  </a:lnTo>
                  <a:lnTo>
                    <a:pt x="38995" y="385856"/>
                  </a:lnTo>
                  <a:lnTo>
                    <a:pt x="17393" y="348359"/>
                  </a:lnTo>
                  <a:lnTo>
                    <a:pt x="4142" y="308341"/>
                  </a:lnTo>
                  <a:lnTo>
                    <a:pt x="0" y="266864"/>
                  </a:lnTo>
                  <a:lnTo>
                    <a:pt x="5721" y="224993"/>
                  </a:lnTo>
                  <a:lnTo>
                    <a:pt x="29901" y="156696"/>
                  </a:lnTo>
                  <a:lnTo>
                    <a:pt x="57763" y="119803"/>
                  </a:lnTo>
                  <a:lnTo>
                    <a:pt x="94431" y="89915"/>
                  </a:lnTo>
                  <a:lnTo>
                    <a:pt x="138422" y="67987"/>
                  </a:lnTo>
                  <a:lnTo>
                    <a:pt x="188256" y="54969"/>
                  </a:lnTo>
                  <a:lnTo>
                    <a:pt x="242449" y="51815"/>
                  </a:lnTo>
                  <a:lnTo>
                    <a:pt x="255911" y="0"/>
                  </a:lnTo>
                  <a:lnTo>
                    <a:pt x="302520" y="73913"/>
                  </a:lnTo>
                  <a:lnTo>
                    <a:pt x="222256" y="128904"/>
                  </a:lnTo>
                  <a:lnTo>
                    <a:pt x="235718" y="77088"/>
                  </a:lnTo>
                  <a:lnTo>
                    <a:pt x="181578" y="80243"/>
                  </a:lnTo>
                  <a:lnTo>
                    <a:pt x="131781" y="93263"/>
                  </a:lnTo>
                  <a:lnTo>
                    <a:pt x="87811" y="115198"/>
                  </a:lnTo>
                  <a:lnTo>
                    <a:pt x="51155" y="145098"/>
                  </a:lnTo>
                  <a:lnTo>
                    <a:pt x="23296" y="182013"/>
                  </a:lnTo>
                  <a:lnTo>
                    <a:pt x="5721" y="224993"/>
                  </a:lnTo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object 76"/>
            <p:cNvSpPr/>
            <p:nvPr/>
          </p:nvSpPr>
          <p:spPr>
            <a:xfrm>
              <a:off x="5301234" y="3832097"/>
              <a:ext cx="576580" cy="220979"/>
            </a:xfrm>
            <a:custGeom>
              <a:avLst/>
              <a:gdLst/>
              <a:ahLst/>
              <a:cxnLst/>
              <a:rect l="l" t="t" r="r" b="b"/>
              <a:pathLst>
                <a:path w="576579" h="220979">
                  <a:moveTo>
                    <a:pt x="553212" y="0"/>
                  </a:moveTo>
                  <a:lnTo>
                    <a:pt x="22860" y="0"/>
                  </a:ln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59"/>
                  </a:lnTo>
                  <a:lnTo>
                    <a:pt x="0" y="198056"/>
                  </a:lnTo>
                  <a:lnTo>
                    <a:pt x="1803" y="206980"/>
                  </a:lnTo>
                  <a:lnTo>
                    <a:pt x="6715" y="214266"/>
                  </a:lnTo>
                  <a:lnTo>
                    <a:pt x="13983" y="219178"/>
                  </a:lnTo>
                  <a:lnTo>
                    <a:pt x="22860" y="220979"/>
                  </a:lnTo>
                  <a:lnTo>
                    <a:pt x="553212" y="220979"/>
                  </a:lnTo>
                  <a:lnTo>
                    <a:pt x="562088" y="219178"/>
                  </a:lnTo>
                  <a:lnTo>
                    <a:pt x="569356" y="214266"/>
                  </a:lnTo>
                  <a:lnTo>
                    <a:pt x="574268" y="206980"/>
                  </a:lnTo>
                  <a:lnTo>
                    <a:pt x="576071" y="198056"/>
                  </a:lnTo>
                  <a:lnTo>
                    <a:pt x="576071" y="22859"/>
                  </a:lnTo>
                  <a:lnTo>
                    <a:pt x="574268" y="13983"/>
                  </a:lnTo>
                  <a:lnTo>
                    <a:pt x="569356" y="6715"/>
                  </a:lnTo>
                  <a:lnTo>
                    <a:pt x="562088" y="1803"/>
                  </a:lnTo>
                  <a:lnTo>
                    <a:pt x="553212" y="0"/>
                  </a:lnTo>
                  <a:close/>
                </a:path>
              </a:pathLst>
            </a:custGeom>
            <a:solidFill>
              <a:srgbClr val="FBFFD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object 77"/>
            <p:cNvSpPr/>
            <p:nvPr/>
          </p:nvSpPr>
          <p:spPr>
            <a:xfrm>
              <a:off x="5301234" y="3832097"/>
              <a:ext cx="576580" cy="220979"/>
            </a:xfrm>
            <a:custGeom>
              <a:avLst/>
              <a:gdLst/>
              <a:ahLst/>
              <a:cxnLst/>
              <a:rect l="l" t="t" r="r" b="b"/>
              <a:pathLst>
                <a:path w="576579" h="220979">
                  <a:moveTo>
                    <a:pt x="0" y="22859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60" y="0"/>
                  </a:lnTo>
                  <a:lnTo>
                    <a:pt x="553212" y="0"/>
                  </a:lnTo>
                  <a:lnTo>
                    <a:pt x="562088" y="1803"/>
                  </a:lnTo>
                  <a:lnTo>
                    <a:pt x="569356" y="6715"/>
                  </a:lnTo>
                  <a:lnTo>
                    <a:pt x="574268" y="13983"/>
                  </a:lnTo>
                  <a:lnTo>
                    <a:pt x="576071" y="22859"/>
                  </a:lnTo>
                  <a:lnTo>
                    <a:pt x="576071" y="198056"/>
                  </a:lnTo>
                  <a:lnTo>
                    <a:pt x="574268" y="206980"/>
                  </a:lnTo>
                  <a:lnTo>
                    <a:pt x="569356" y="214266"/>
                  </a:lnTo>
                  <a:lnTo>
                    <a:pt x="562088" y="219178"/>
                  </a:lnTo>
                  <a:lnTo>
                    <a:pt x="553212" y="220979"/>
                  </a:lnTo>
                  <a:lnTo>
                    <a:pt x="22860" y="220979"/>
                  </a:lnTo>
                  <a:lnTo>
                    <a:pt x="13983" y="219178"/>
                  </a:lnTo>
                  <a:lnTo>
                    <a:pt x="6715" y="214266"/>
                  </a:lnTo>
                  <a:lnTo>
                    <a:pt x="1803" y="206980"/>
                  </a:lnTo>
                  <a:lnTo>
                    <a:pt x="0" y="198056"/>
                  </a:lnTo>
                  <a:lnTo>
                    <a:pt x="0" y="2285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7" name="object 78"/>
          <p:cNvSpPr txBox="1"/>
          <p:nvPr/>
        </p:nvSpPr>
        <p:spPr>
          <a:xfrm>
            <a:off x="6692437" y="4240977"/>
            <a:ext cx="528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spcBef>
                <a:spcPts val="100"/>
              </a:spcBef>
            </a:pP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-</a:t>
            </a:r>
            <a:r>
              <a:rPr sz="1200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16%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428" name="object 79"/>
          <p:cNvGrpSpPr/>
          <p:nvPr/>
        </p:nvGrpSpPr>
        <p:grpSpPr>
          <a:xfrm>
            <a:off x="2336590" y="1578063"/>
            <a:ext cx="6183630" cy="3914775"/>
            <a:chOff x="969517" y="1170657"/>
            <a:chExt cx="6183630" cy="3914775"/>
          </a:xfrm>
        </p:grpSpPr>
        <p:sp>
          <p:nvSpPr>
            <p:cNvPr id="429" name="object 80"/>
            <p:cNvSpPr/>
            <p:nvPr/>
          </p:nvSpPr>
          <p:spPr>
            <a:xfrm>
              <a:off x="3785616" y="1607820"/>
              <a:ext cx="277495" cy="215900"/>
            </a:xfrm>
            <a:custGeom>
              <a:avLst/>
              <a:gdLst/>
              <a:ahLst/>
              <a:cxnLst/>
              <a:rect l="l" t="t" r="r" b="b"/>
              <a:pathLst>
                <a:path w="277495" h="215900">
                  <a:moveTo>
                    <a:pt x="172466" y="0"/>
                  </a:moveTo>
                  <a:lnTo>
                    <a:pt x="189992" y="29337"/>
                  </a:lnTo>
                  <a:lnTo>
                    <a:pt x="0" y="143128"/>
                  </a:lnTo>
                  <a:lnTo>
                    <a:pt x="43434" y="215645"/>
                  </a:lnTo>
                  <a:lnTo>
                    <a:pt x="233425" y="101853"/>
                  </a:lnTo>
                  <a:lnTo>
                    <a:pt x="250951" y="131190"/>
                  </a:lnTo>
                  <a:lnTo>
                    <a:pt x="277241" y="26288"/>
                  </a:lnTo>
                  <a:lnTo>
                    <a:pt x="172466" y="0"/>
                  </a:lnTo>
                  <a:close/>
                </a:path>
              </a:pathLst>
            </a:custGeom>
            <a:solidFill>
              <a:srgbClr val="0096A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object 81"/>
            <p:cNvSpPr/>
            <p:nvPr/>
          </p:nvSpPr>
          <p:spPr>
            <a:xfrm>
              <a:off x="3785616" y="1607820"/>
              <a:ext cx="277495" cy="215900"/>
            </a:xfrm>
            <a:custGeom>
              <a:avLst/>
              <a:gdLst/>
              <a:ahLst/>
              <a:cxnLst/>
              <a:rect l="l" t="t" r="r" b="b"/>
              <a:pathLst>
                <a:path w="277495" h="215900">
                  <a:moveTo>
                    <a:pt x="0" y="143128"/>
                  </a:moveTo>
                  <a:lnTo>
                    <a:pt x="189992" y="29337"/>
                  </a:lnTo>
                  <a:lnTo>
                    <a:pt x="172466" y="0"/>
                  </a:lnTo>
                  <a:lnTo>
                    <a:pt x="277241" y="26288"/>
                  </a:lnTo>
                  <a:lnTo>
                    <a:pt x="250951" y="131190"/>
                  </a:lnTo>
                  <a:lnTo>
                    <a:pt x="233425" y="101853"/>
                  </a:lnTo>
                  <a:lnTo>
                    <a:pt x="43434" y="215645"/>
                  </a:lnTo>
                  <a:lnTo>
                    <a:pt x="0" y="143128"/>
                  </a:lnTo>
                  <a:close/>
                </a:path>
              </a:pathLst>
            </a:custGeom>
            <a:ln w="25400">
              <a:solidFill>
                <a:srgbClr val="006D7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object 82"/>
            <p:cNvSpPr/>
            <p:nvPr/>
          </p:nvSpPr>
          <p:spPr>
            <a:xfrm>
              <a:off x="3572510" y="2133981"/>
              <a:ext cx="1639570" cy="2254250"/>
            </a:xfrm>
            <a:custGeom>
              <a:avLst/>
              <a:gdLst/>
              <a:ahLst/>
              <a:cxnLst/>
              <a:rect l="l" t="t" r="r" b="b"/>
              <a:pathLst>
                <a:path w="1639570" h="2254250">
                  <a:moveTo>
                    <a:pt x="74167" y="0"/>
                  </a:moveTo>
                  <a:lnTo>
                    <a:pt x="0" y="52705"/>
                  </a:lnTo>
                  <a:lnTo>
                    <a:pt x="1527810" y="2206066"/>
                  </a:lnTo>
                  <a:lnTo>
                    <a:pt x="1490726" y="2232418"/>
                  </a:lnTo>
                  <a:lnTo>
                    <a:pt x="1617599" y="2253983"/>
                  </a:lnTo>
                  <a:lnTo>
                    <a:pt x="1639189" y="2127046"/>
                  </a:lnTo>
                  <a:lnTo>
                    <a:pt x="1602104" y="2153386"/>
                  </a:lnTo>
                  <a:lnTo>
                    <a:pt x="74167" y="0"/>
                  </a:lnTo>
                  <a:close/>
                </a:path>
              </a:pathLst>
            </a:custGeom>
            <a:solidFill>
              <a:srgbClr val="0096A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object 83"/>
            <p:cNvSpPr/>
            <p:nvPr/>
          </p:nvSpPr>
          <p:spPr>
            <a:xfrm>
              <a:off x="3572510" y="2133981"/>
              <a:ext cx="1639570" cy="2254250"/>
            </a:xfrm>
            <a:custGeom>
              <a:avLst/>
              <a:gdLst/>
              <a:ahLst/>
              <a:cxnLst/>
              <a:rect l="l" t="t" r="r" b="b"/>
              <a:pathLst>
                <a:path w="1639570" h="2254250">
                  <a:moveTo>
                    <a:pt x="74167" y="0"/>
                  </a:moveTo>
                  <a:lnTo>
                    <a:pt x="1602104" y="2153386"/>
                  </a:lnTo>
                  <a:lnTo>
                    <a:pt x="1639189" y="2127046"/>
                  </a:lnTo>
                  <a:lnTo>
                    <a:pt x="1617599" y="2253983"/>
                  </a:lnTo>
                  <a:lnTo>
                    <a:pt x="1490726" y="2232418"/>
                  </a:lnTo>
                  <a:lnTo>
                    <a:pt x="1527810" y="2206066"/>
                  </a:lnTo>
                  <a:lnTo>
                    <a:pt x="0" y="52705"/>
                  </a:lnTo>
                  <a:lnTo>
                    <a:pt x="74167" y="0"/>
                  </a:lnTo>
                  <a:close/>
                </a:path>
              </a:pathLst>
            </a:custGeom>
            <a:ln w="25400">
              <a:solidFill>
                <a:srgbClr val="006D7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object 84"/>
            <p:cNvSpPr/>
            <p:nvPr/>
          </p:nvSpPr>
          <p:spPr>
            <a:xfrm>
              <a:off x="5976873" y="3980210"/>
              <a:ext cx="1078230" cy="1092200"/>
            </a:xfrm>
            <a:custGeom>
              <a:avLst/>
              <a:gdLst/>
              <a:ahLst/>
              <a:cxnLst/>
              <a:rect l="l" t="t" r="r" b="b"/>
              <a:pathLst>
                <a:path w="1078229" h="1092200">
                  <a:moveTo>
                    <a:pt x="942467" y="790531"/>
                  </a:moveTo>
                  <a:lnTo>
                    <a:pt x="771651" y="854450"/>
                  </a:lnTo>
                  <a:lnTo>
                    <a:pt x="764379" y="891411"/>
                  </a:lnTo>
                  <a:lnTo>
                    <a:pt x="749283" y="926402"/>
                  </a:lnTo>
                  <a:lnTo>
                    <a:pt x="726994" y="959056"/>
                  </a:lnTo>
                  <a:lnTo>
                    <a:pt x="698139" y="989006"/>
                  </a:lnTo>
                  <a:lnTo>
                    <a:pt x="663347" y="1015884"/>
                  </a:lnTo>
                  <a:lnTo>
                    <a:pt x="623247" y="1039322"/>
                  </a:lnTo>
                  <a:lnTo>
                    <a:pt x="578467" y="1058954"/>
                  </a:lnTo>
                  <a:lnTo>
                    <a:pt x="529637" y="1074411"/>
                  </a:lnTo>
                  <a:lnTo>
                    <a:pt x="477384" y="1085326"/>
                  </a:lnTo>
                  <a:lnTo>
                    <a:pt x="422337" y="1091332"/>
                  </a:lnTo>
                  <a:lnTo>
                    <a:pt x="365125" y="1092061"/>
                  </a:lnTo>
                  <a:lnTo>
                    <a:pt x="308330" y="1087344"/>
                  </a:lnTo>
                  <a:lnTo>
                    <a:pt x="254562" y="1077532"/>
                  </a:lnTo>
                  <a:lnTo>
                    <a:pt x="204386" y="1063035"/>
                  </a:lnTo>
                  <a:lnTo>
                    <a:pt x="158365" y="1044260"/>
                  </a:lnTo>
                  <a:lnTo>
                    <a:pt x="117065" y="1021618"/>
                  </a:lnTo>
                  <a:lnTo>
                    <a:pt x="81049" y="995519"/>
                  </a:lnTo>
                  <a:lnTo>
                    <a:pt x="50883" y="966370"/>
                  </a:lnTo>
                  <a:lnTo>
                    <a:pt x="27130" y="934582"/>
                  </a:lnTo>
                  <a:lnTo>
                    <a:pt x="1124" y="864725"/>
                  </a:lnTo>
                  <a:lnTo>
                    <a:pt x="0" y="827475"/>
                  </a:lnTo>
                  <a:lnTo>
                    <a:pt x="7272" y="790515"/>
                  </a:lnTo>
                  <a:lnTo>
                    <a:pt x="22368" y="755524"/>
                  </a:lnTo>
                  <a:lnTo>
                    <a:pt x="44657" y="722869"/>
                  </a:lnTo>
                  <a:lnTo>
                    <a:pt x="73512" y="692920"/>
                  </a:lnTo>
                  <a:lnTo>
                    <a:pt x="108304" y="666042"/>
                  </a:lnTo>
                  <a:lnTo>
                    <a:pt x="148404" y="642603"/>
                  </a:lnTo>
                  <a:lnTo>
                    <a:pt x="193184" y="622971"/>
                  </a:lnTo>
                  <a:lnTo>
                    <a:pt x="242014" y="607513"/>
                  </a:lnTo>
                  <a:lnTo>
                    <a:pt x="294267" y="596597"/>
                  </a:lnTo>
                  <a:lnTo>
                    <a:pt x="349314" y="590589"/>
                  </a:lnTo>
                  <a:lnTo>
                    <a:pt x="406526" y="589858"/>
                  </a:lnTo>
                  <a:lnTo>
                    <a:pt x="464384" y="594745"/>
                  </a:lnTo>
                  <a:lnTo>
                    <a:pt x="519535" y="605034"/>
                  </a:lnTo>
                  <a:lnTo>
                    <a:pt x="571223" y="620353"/>
                  </a:lnTo>
                  <a:lnTo>
                    <a:pt x="618696" y="640331"/>
                  </a:lnTo>
                  <a:lnTo>
                    <a:pt x="661197" y="664597"/>
                  </a:lnTo>
                  <a:lnTo>
                    <a:pt x="697974" y="692778"/>
                  </a:lnTo>
                  <a:lnTo>
                    <a:pt x="728270" y="724504"/>
                  </a:lnTo>
                  <a:lnTo>
                    <a:pt x="751331" y="759403"/>
                  </a:lnTo>
                  <a:lnTo>
                    <a:pt x="942467" y="790531"/>
                  </a:lnTo>
                  <a:close/>
                </a:path>
                <a:path w="1078229" h="1092200">
                  <a:moveTo>
                    <a:pt x="1078102" y="215970"/>
                  </a:moveTo>
                  <a:lnTo>
                    <a:pt x="890777" y="275698"/>
                  </a:lnTo>
                  <a:lnTo>
                    <a:pt x="881034" y="312414"/>
                  </a:lnTo>
                  <a:lnTo>
                    <a:pt x="863600" y="346938"/>
                  </a:lnTo>
                  <a:lnTo>
                    <a:pt x="839130" y="378922"/>
                  </a:lnTo>
                  <a:lnTo>
                    <a:pt x="808276" y="408017"/>
                  </a:lnTo>
                  <a:lnTo>
                    <a:pt x="771694" y="433873"/>
                  </a:lnTo>
                  <a:lnTo>
                    <a:pt x="730036" y="456140"/>
                  </a:lnTo>
                  <a:lnTo>
                    <a:pt x="683957" y="474471"/>
                  </a:lnTo>
                  <a:lnTo>
                    <a:pt x="634110" y="488516"/>
                  </a:lnTo>
                  <a:lnTo>
                    <a:pt x="581150" y="497925"/>
                  </a:lnTo>
                  <a:lnTo>
                    <a:pt x="525729" y="502350"/>
                  </a:lnTo>
                  <a:lnTo>
                    <a:pt x="468502" y="501441"/>
                  </a:lnTo>
                  <a:lnTo>
                    <a:pt x="412097" y="495102"/>
                  </a:lnTo>
                  <a:lnTo>
                    <a:pt x="359060" y="483759"/>
                  </a:lnTo>
                  <a:lnTo>
                    <a:pt x="309928" y="467838"/>
                  </a:lnTo>
                  <a:lnTo>
                    <a:pt x="265235" y="447764"/>
                  </a:lnTo>
                  <a:lnTo>
                    <a:pt x="225518" y="423961"/>
                  </a:lnTo>
                  <a:lnTo>
                    <a:pt x="191311" y="396855"/>
                  </a:lnTo>
                  <a:lnTo>
                    <a:pt x="163149" y="366871"/>
                  </a:lnTo>
                  <a:lnTo>
                    <a:pt x="141569" y="334433"/>
                  </a:lnTo>
                  <a:lnTo>
                    <a:pt x="120292" y="263898"/>
                  </a:lnTo>
                  <a:lnTo>
                    <a:pt x="121665" y="226651"/>
                  </a:lnTo>
                  <a:lnTo>
                    <a:pt x="148843" y="155411"/>
                  </a:lnTo>
                  <a:lnTo>
                    <a:pt x="173313" y="123427"/>
                  </a:lnTo>
                  <a:lnTo>
                    <a:pt x="204167" y="94333"/>
                  </a:lnTo>
                  <a:lnTo>
                    <a:pt x="240749" y="68477"/>
                  </a:lnTo>
                  <a:lnTo>
                    <a:pt x="282407" y="46209"/>
                  </a:lnTo>
                  <a:lnTo>
                    <a:pt x="328486" y="27878"/>
                  </a:lnTo>
                  <a:lnTo>
                    <a:pt x="378333" y="13833"/>
                  </a:lnTo>
                  <a:lnTo>
                    <a:pt x="431293" y="4424"/>
                  </a:lnTo>
                  <a:lnTo>
                    <a:pt x="486714" y="0"/>
                  </a:lnTo>
                  <a:lnTo>
                    <a:pt x="543941" y="908"/>
                  </a:lnTo>
                  <a:lnTo>
                    <a:pt x="601415" y="7447"/>
                  </a:lnTo>
                  <a:lnTo>
                    <a:pt x="655816" y="19306"/>
                  </a:lnTo>
                  <a:lnTo>
                    <a:pt x="706412" y="36091"/>
                  </a:lnTo>
                  <a:lnTo>
                    <a:pt x="752475" y="57409"/>
                  </a:lnTo>
                  <a:lnTo>
                    <a:pt x="793275" y="82868"/>
                  </a:lnTo>
                  <a:lnTo>
                    <a:pt x="828083" y="112074"/>
                  </a:lnTo>
                  <a:lnTo>
                    <a:pt x="856170" y="144635"/>
                  </a:lnTo>
                  <a:lnTo>
                    <a:pt x="876807" y="180156"/>
                  </a:lnTo>
                  <a:lnTo>
                    <a:pt x="1078102" y="215970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34" name="object 8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64355" y="4035118"/>
              <a:ext cx="222979" cy="223179"/>
            </a:xfrm>
            <a:prstGeom prst="rect">
              <a:avLst/>
            </a:prstGeom>
          </p:spPr>
        </p:pic>
        <p:pic>
          <p:nvPicPr>
            <p:cNvPr id="435" name="object 8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97917" y="4036885"/>
              <a:ext cx="160400" cy="169545"/>
            </a:xfrm>
            <a:prstGeom prst="rect">
              <a:avLst/>
            </a:prstGeom>
          </p:spPr>
        </p:pic>
        <p:pic>
          <p:nvPicPr>
            <p:cNvPr id="436" name="object 8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53555" y="4017264"/>
              <a:ext cx="239318" cy="249961"/>
            </a:xfrm>
            <a:prstGeom prst="rect">
              <a:avLst/>
            </a:prstGeom>
          </p:spPr>
        </p:pic>
        <p:pic>
          <p:nvPicPr>
            <p:cNvPr id="437" name="object 8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96037" y="4036885"/>
              <a:ext cx="158876" cy="169545"/>
            </a:xfrm>
            <a:prstGeom prst="rect">
              <a:avLst/>
            </a:prstGeom>
          </p:spPr>
        </p:pic>
        <p:pic>
          <p:nvPicPr>
            <p:cNvPr id="438" name="object 8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48627" y="4017264"/>
              <a:ext cx="240817" cy="249961"/>
            </a:xfrm>
            <a:prstGeom prst="rect">
              <a:avLst/>
            </a:prstGeom>
          </p:spPr>
        </p:pic>
        <p:pic>
          <p:nvPicPr>
            <p:cNvPr id="439" name="object 9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91109" y="4036885"/>
              <a:ext cx="160400" cy="169545"/>
            </a:xfrm>
            <a:prstGeom prst="rect">
              <a:avLst/>
            </a:prstGeom>
          </p:spPr>
        </p:pic>
        <p:pic>
          <p:nvPicPr>
            <p:cNvPr id="440" name="object 9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50864" y="4239767"/>
              <a:ext cx="239318" cy="251459"/>
            </a:xfrm>
            <a:prstGeom prst="rect">
              <a:avLst/>
            </a:prstGeom>
          </p:spPr>
        </p:pic>
        <p:pic>
          <p:nvPicPr>
            <p:cNvPr id="441" name="object 9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93345" y="4259389"/>
              <a:ext cx="158876" cy="171068"/>
            </a:xfrm>
            <a:prstGeom prst="rect">
              <a:avLst/>
            </a:prstGeom>
          </p:spPr>
        </p:pic>
        <p:pic>
          <p:nvPicPr>
            <p:cNvPr id="442" name="object 9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52032" y="4236720"/>
              <a:ext cx="240817" cy="249961"/>
            </a:xfrm>
            <a:prstGeom prst="rect">
              <a:avLst/>
            </a:prstGeom>
          </p:spPr>
        </p:pic>
        <p:pic>
          <p:nvPicPr>
            <p:cNvPr id="443" name="object 9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94513" y="4256341"/>
              <a:ext cx="160400" cy="169545"/>
            </a:xfrm>
            <a:prstGeom prst="rect">
              <a:avLst/>
            </a:prstGeom>
          </p:spPr>
        </p:pic>
        <p:sp>
          <p:nvSpPr>
            <p:cNvPr id="444" name="object 95"/>
            <p:cNvSpPr/>
            <p:nvPr/>
          </p:nvSpPr>
          <p:spPr>
            <a:xfrm>
              <a:off x="6127341" y="3384072"/>
              <a:ext cx="922019" cy="502920"/>
            </a:xfrm>
            <a:custGeom>
              <a:avLst/>
              <a:gdLst/>
              <a:ahLst/>
              <a:cxnLst/>
              <a:rect l="l" t="t" r="r" b="b"/>
              <a:pathLst>
                <a:path w="922020" h="502920">
                  <a:moveTo>
                    <a:pt x="921793" y="246603"/>
                  </a:moveTo>
                  <a:lnTo>
                    <a:pt x="767996" y="296006"/>
                  </a:lnTo>
                  <a:lnTo>
                    <a:pt x="753707" y="332087"/>
                  </a:lnTo>
                  <a:lnTo>
                    <a:pt x="732014" y="365584"/>
                  </a:lnTo>
                  <a:lnTo>
                    <a:pt x="703614" y="396182"/>
                  </a:lnTo>
                  <a:lnTo>
                    <a:pt x="669202" y="423567"/>
                  </a:lnTo>
                  <a:lnTo>
                    <a:pt x="629474" y="447425"/>
                  </a:lnTo>
                  <a:lnTo>
                    <a:pt x="585125" y="467441"/>
                  </a:lnTo>
                  <a:lnTo>
                    <a:pt x="536851" y="483301"/>
                  </a:lnTo>
                  <a:lnTo>
                    <a:pt x="485348" y="494692"/>
                  </a:lnTo>
                  <a:lnTo>
                    <a:pt x="431310" y="501298"/>
                  </a:lnTo>
                  <a:lnTo>
                    <a:pt x="375435" y="502806"/>
                  </a:lnTo>
                  <a:lnTo>
                    <a:pt x="318416" y="498901"/>
                  </a:lnTo>
                  <a:lnTo>
                    <a:pt x="262855" y="489637"/>
                  </a:lnTo>
                  <a:lnTo>
                    <a:pt x="211278" y="475559"/>
                  </a:lnTo>
                  <a:lnTo>
                    <a:pt x="164167" y="457118"/>
                  </a:lnTo>
                  <a:lnTo>
                    <a:pt x="122006" y="434768"/>
                  </a:lnTo>
                  <a:lnTo>
                    <a:pt x="85277" y="408960"/>
                  </a:lnTo>
                  <a:lnTo>
                    <a:pt x="54462" y="380147"/>
                  </a:lnTo>
                  <a:lnTo>
                    <a:pt x="30044" y="348783"/>
                  </a:lnTo>
                  <a:lnTo>
                    <a:pt x="2330" y="280207"/>
                  </a:lnTo>
                  <a:lnTo>
                    <a:pt x="0" y="243901"/>
                  </a:lnTo>
                  <a:lnTo>
                    <a:pt x="5996" y="206852"/>
                  </a:lnTo>
                  <a:lnTo>
                    <a:pt x="20286" y="170769"/>
                  </a:lnTo>
                  <a:lnTo>
                    <a:pt x="41979" y="137269"/>
                  </a:lnTo>
                  <a:lnTo>
                    <a:pt x="70379" y="106665"/>
                  </a:lnTo>
                  <a:lnTo>
                    <a:pt x="104791" y="79273"/>
                  </a:lnTo>
                  <a:lnTo>
                    <a:pt x="144519" y="55407"/>
                  </a:lnTo>
                  <a:lnTo>
                    <a:pt x="188868" y="35383"/>
                  </a:lnTo>
                  <a:lnTo>
                    <a:pt x="237142" y="19516"/>
                  </a:lnTo>
                  <a:lnTo>
                    <a:pt x="288645" y="8119"/>
                  </a:lnTo>
                  <a:lnTo>
                    <a:pt x="342683" y="1509"/>
                  </a:lnTo>
                  <a:lnTo>
                    <a:pt x="398558" y="0"/>
                  </a:lnTo>
                  <a:lnTo>
                    <a:pt x="455576" y="3906"/>
                  </a:lnTo>
                  <a:lnTo>
                    <a:pt x="512184" y="13431"/>
                  </a:lnTo>
                  <a:lnTo>
                    <a:pt x="565064" y="28100"/>
                  </a:lnTo>
                  <a:lnTo>
                    <a:pt x="613536" y="47483"/>
                  </a:lnTo>
                  <a:lnTo>
                    <a:pt x="656919" y="71153"/>
                  </a:lnTo>
                  <a:lnTo>
                    <a:pt x="694534" y="98680"/>
                  </a:lnTo>
                  <a:lnTo>
                    <a:pt x="725700" y="129636"/>
                  </a:lnTo>
                  <a:lnTo>
                    <a:pt x="749736" y="163593"/>
                  </a:lnTo>
                  <a:lnTo>
                    <a:pt x="765964" y="200121"/>
                  </a:lnTo>
                  <a:lnTo>
                    <a:pt x="921793" y="246603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45" name="object 9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03979" y="3431588"/>
              <a:ext cx="222979" cy="223179"/>
            </a:xfrm>
            <a:prstGeom prst="rect">
              <a:avLst/>
            </a:prstGeom>
          </p:spPr>
        </p:pic>
        <p:sp>
          <p:nvSpPr>
            <p:cNvPr id="446" name="object 97"/>
            <p:cNvSpPr/>
            <p:nvPr/>
          </p:nvSpPr>
          <p:spPr>
            <a:xfrm>
              <a:off x="6242303" y="3438144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29" h="160020">
                  <a:moveTo>
                    <a:pt x="75437" y="0"/>
                  </a:moveTo>
                  <a:lnTo>
                    <a:pt x="46077" y="6286"/>
                  </a:lnTo>
                  <a:lnTo>
                    <a:pt x="22098" y="23431"/>
                  </a:lnTo>
                  <a:lnTo>
                    <a:pt x="5929" y="48863"/>
                  </a:lnTo>
                  <a:lnTo>
                    <a:pt x="0" y="80009"/>
                  </a:lnTo>
                  <a:lnTo>
                    <a:pt x="5929" y="111156"/>
                  </a:lnTo>
                  <a:lnTo>
                    <a:pt x="22098" y="136588"/>
                  </a:lnTo>
                  <a:lnTo>
                    <a:pt x="46077" y="153733"/>
                  </a:lnTo>
                  <a:lnTo>
                    <a:pt x="75437" y="160019"/>
                  </a:lnTo>
                  <a:lnTo>
                    <a:pt x="104798" y="153733"/>
                  </a:lnTo>
                  <a:lnTo>
                    <a:pt x="128777" y="136588"/>
                  </a:lnTo>
                  <a:lnTo>
                    <a:pt x="144946" y="111156"/>
                  </a:lnTo>
                  <a:lnTo>
                    <a:pt x="150875" y="80009"/>
                  </a:lnTo>
                  <a:lnTo>
                    <a:pt x="144946" y="48863"/>
                  </a:lnTo>
                  <a:lnTo>
                    <a:pt x="128777" y="23431"/>
                  </a:lnTo>
                  <a:lnTo>
                    <a:pt x="104798" y="6286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object 98"/>
            <p:cNvSpPr/>
            <p:nvPr/>
          </p:nvSpPr>
          <p:spPr>
            <a:xfrm>
              <a:off x="6242303" y="3438144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29" h="160020">
                  <a:moveTo>
                    <a:pt x="0" y="80009"/>
                  </a:moveTo>
                  <a:lnTo>
                    <a:pt x="5929" y="48863"/>
                  </a:lnTo>
                  <a:lnTo>
                    <a:pt x="22098" y="23431"/>
                  </a:lnTo>
                  <a:lnTo>
                    <a:pt x="46077" y="6286"/>
                  </a:lnTo>
                  <a:lnTo>
                    <a:pt x="75437" y="0"/>
                  </a:lnTo>
                  <a:lnTo>
                    <a:pt x="104798" y="6286"/>
                  </a:lnTo>
                  <a:lnTo>
                    <a:pt x="128777" y="23431"/>
                  </a:lnTo>
                  <a:lnTo>
                    <a:pt x="144946" y="48863"/>
                  </a:lnTo>
                  <a:lnTo>
                    <a:pt x="150875" y="80009"/>
                  </a:lnTo>
                  <a:lnTo>
                    <a:pt x="144946" y="111156"/>
                  </a:lnTo>
                  <a:lnTo>
                    <a:pt x="128777" y="136588"/>
                  </a:lnTo>
                  <a:lnTo>
                    <a:pt x="104798" y="153733"/>
                  </a:lnTo>
                  <a:lnTo>
                    <a:pt x="75437" y="160019"/>
                  </a:lnTo>
                  <a:lnTo>
                    <a:pt x="46077" y="153733"/>
                  </a:lnTo>
                  <a:lnTo>
                    <a:pt x="22098" y="136588"/>
                  </a:lnTo>
                  <a:lnTo>
                    <a:pt x="5929" y="111156"/>
                  </a:lnTo>
                  <a:lnTo>
                    <a:pt x="0" y="8000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48" name="object 9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30696" y="3515867"/>
              <a:ext cx="240817" cy="251459"/>
            </a:xfrm>
            <a:prstGeom prst="rect">
              <a:avLst/>
            </a:prstGeom>
          </p:spPr>
        </p:pic>
        <p:sp>
          <p:nvSpPr>
            <p:cNvPr id="449" name="object 100"/>
            <p:cNvSpPr/>
            <p:nvPr/>
          </p:nvSpPr>
          <p:spPr>
            <a:xfrm>
              <a:off x="6377939" y="3540252"/>
              <a:ext cx="151130" cy="161925"/>
            </a:xfrm>
            <a:custGeom>
              <a:avLst/>
              <a:gdLst/>
              <a:ahLst/>
              <a:cxnLst/>
              <a:rect l="l" t="t" r="r" b="b"/>
              <a:pathLst>
                <a:path w="151129" h="161925">
                  <a:moveTo>
                    <a:pt x="75437" y="0"/>
                  </a:moveTo>
                  <a:lnTo>
                    <a:pt x="46077" y="6351"/>
                  </a:lnTo>
                  <a:lnTo>
                    <a:pt x="22098" y="23669"/>
                  </a:lnTo>
                  <a:lnTo>
                    <a:pt x="5929" y="49345"/>
                  </a:lnTo>
                  <a:lnTo>
                    <a:pt x="0" y="80772"/>
                  </a:lnTo>
                  <a:lnTo>
                    <a:pt x="5929" y="112198"/>
                  </a:lnTo>
                  <a:lnTo>
                    <a:pt x="22098" y="137874"/>
                  </a:lnTo>
                  <a:lnTo>
                    <a:pt x="46077" y="155192"/>
                  </a:lnTo>
                  <a:lnTo>
                    <a:pt x="75437" y="161544"/>
                  </a:lnTo>
                  <a:lnTo>
                    <a:pt x="104798" y="155192"/>
                  </a:lnTo>
                  <a:lnTo>
                    <a:pt x="128778" y="137874"/>
                  </a:lnTo>
                  <a:lnTo>
                    <a:pt x="144946" y="112198"/>
                  </a:lnTo>
                  <a:lnTo>
                    <a:pt x="150876" y="80772"/>
                  </a:lnTo>
                  <a:lnTo>
                    <a:pt x="144946" y="49345"/>
                  </a:lnTo>
                  <a:lnTo>
                    <a:pt x="128778" y="23669"/>
                  </a:lnTo>
                  <a:lnTo>
                    <a:pt x="104798" y="6351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object 101"/>
            <p:cNvSpPr/>
            <p:nvPr/>
          </p:nvSpPr>
          <p:spPr>
            <a:xfrm>
              <a:off x="6377939" y="3540252"/>
              <a:ext cx="151130" cy="161925"/>
            </a:xfrm>
            <a:custGeom>
              <a:avLst/>
              <a:gdLst/>
              <a:ahLst/>
              <a:cxnLst/>
              <a:rect l="l" t="t" r="r" b="b"/>
              <a:pathLst>
                <a:path w="151129" h="161925">
                  <a:moveTo>
                    <a:pt x="0" y="80772"/>
                  </a:moveTo>
                  <a:lnTo>
                    <a:pt x="5929" y="49345"/>
                  </a:lnTo>
                  <a:lnTo>
                    <a:pt x="22098" y="23669"/>
                  </a:lnTo>
                  <a:lnTo>
                    <a:pt x="46077" y="6351"/>
                  </a:lnTo>
                  <a:lnTo>
                    <a:pt x="75437" y="0"/>
                  </a:lnTo>
                  <a:lnTo>
                    <a:pt x="104798" y="6351"/>
                  </a:lnTo>
                  <a:lnTo>
                    <a:pt x="128778" y="23669"/>
                  </a:lnTo>
                  <a:lnTo>
                    <a:pt x="144946" y="49345"/>
                  </a:lnTo>
                  <a:lnTo>
                    <a:pt x="150876" y="80772"/>
                  </a:lnTo>
                  <a:lnTo>
                    <a:pt x="144946" y="112198"/>
                  </a:lnTo>
                  <a:lnTo>
                    <a:pt x="128778" y="137874"/>
                  </a:lnTo>
                  <a:lnTo>
                    <a:pt x="104798" y="155192"/>
                  </a:lnTo>
                  <a:lnTo>
                    <a:pt x="75437" y="161544"/>
                  </a:lnTo>
                  <a:lnTo>
                    <a:pt x="46077" y="155192"/>
                  </a:lnTo>
                  <a:lnTo>
                    <a:pt x="22098" y="137874"/>
                  </a:lnTo>
                  <a:lnTo>
                    <a:pt x="5929" y="112198"/>
                  </a:lnTo>
                  <a:lnTo>
                    <a:pt x="0" y="8077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51" name="object 10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81571" y="3409162"/>
              <a:ext cx="239318" cy="249961"/>
            </a:xfrm>
            <a:prstGeom prst="rect">
              <a:avLst/>
            </a:prstGeom>
          </p:spPr>
        </p:pic>
        <p:sp>
          <p:nvSpPr>
            <p:cNvPr id="452" name="object 103"/>
            <p:cNvSpPr/>
            <p:nvPr/>
          </p:nvSpPr>
          <p:spPr>
            <a:xfrm>
              <a:off x="6528815" y="3433572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59" h="160020">
                  <a:moveTo>
                    <a:pt x="74675" y="0"/>
                  </a:moveTo>
                  <a:lnTo>
                    <a:pt x="45594" y="6286"/>
                  </a:lnTo>
                  <a:lnTo>
                    <a:pt x="21859" y="23431"/>
                  </a:lnTo>
                  <a:lnTo>
                    <a:pt x="5863" y="48863"/>
                  </a:lnTo>
                  <a:lnTo>
                    <a:pt x="0" y="80009"/>
                  </a:lnTo>
                  <a:lnTo>
                    <a:pt x="5863" y="111156"/>
                  </a:lnTo>
                  <a:lnTo>
                    <a:pt x="21859" y="136588"/>
                  </a:lnTo>
                  <a:lnTo>
                    <a:pt x="45594" y="153733"/>
                  </a:lnTo>
                  <a:lnTo>
                    <a:pt x="74675" y="160019"/>
                  </a:lnTo>
                  <a:lnTo>
                    <a:pt x="103757" y="153733"/>
                  </a:lnTo>
                  <a:lnTo>
                    <a:pt x="127492" y="136588"/>
                  </a:lnTo>
                  <a:lnTo>
                    <a:pt x="143488" y="111156"/>
                  </a:lnTo>
                  <a:lnTo>
                    <a:pt x="149351" y="80009"/>
                  </a:lnTo>
                  <a:lnTo>
                    <a:pt x="143488" y="48863"/>
                  </a:lnTo>
                  <a:lnTo>
                    <a:pt x="127492" y="23431"/>
                  </a:lnTo>
                  <a:lnTo>
                    <a:pt x="103757" y="628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object 104"/>
            <p:cNvSpPr/>
            <p:nvPr/>
          </p:nvSpPr>
          <p:spPr>
            <a:xfrm>
              <a:off x="6528815" y="3433572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59" h="160020">
                  <a:moveTo>
                    <a:pt x="0" y="80009"/>
                  </a:moveTo>
                  <a:lnTo>
                    <a:pt x="5863" y="48863"/>
                  </a:lnTo>
                  <a:lnTo>
                    <a:pt x="21859" y="23431"/>
                  </a:lnTo>
                  <a:lnTo>
                    <a:pt x="45594" y="6286"/>
                  </a:lnTo>
                  <a:lnTo>
                    <a:pt x="74675" y="0"/>
                  </a:lnTo>
                  <a:lnTo>
                    <a:pt x="103757" y="6286"/>
                  </a:lnTo>
                  <a:lnTo>
                    <a:pt x="127492" y="23431"/>
                  </a:lnTo>
                  <a:lnTo>
                    <a:pt x="143488" y="48863"/>
                  </a:lnTo>
                  <a:lnTo>
                    <a:pt x="149351" y="80009"/>
                  </a:lnTo>
                  <a:lnTo>
                    <a:pt x="143488" y="111156"/>
                  </a:lnTo>
                  <a:lnTo>
                    <a:pt x="127492" y="136588"/>
                  </a:lnTo>
                  <a:lnTo>
                    <a:pt x="103757" y="153733"/>
                  </a:lnTo>
                  <a:lnTo>
                    <a:pt x="74675" y="160019"/>
                  </a:lnTo>
                  <a:lnTo>
                    <a:pt x="45594" y="153733"/>
                  </a:lnTo>
                  <a:lnTo>
                    <a:pt x="21859" y="136588"/>
                  </a:lnTo>
                  <a:lnTo>
                    <a:pt x="5863" y="111156"/>
                  </a:lnTo>
                  <a:lnTo>
                    <a:pt x="0" y="8000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54" name="object 10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88964" y="3637788"/>
              <a:ext cx="240817" cy="249961"/>
            </a:xfrm>
            <a:prstGeom prst="rect">
              <a:avLst/>
            </a:prstGeom>
          </p:spPr>
        </p:pic>
        <p:sp>
          <p:nvSpPr>
            <p:cNvPr id="455" name="object 106"/>
            <p:cNvSpPr/>
            <p:nvPr/>
          </p:nvSpPr>
          <p:spPr>
            <a:xfrm>
              <a:off x="6236208" y="3662172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29" h="160020">
                  <a:moveTo>
                    <a:pt x="75437" y="0"/>
                  </a:moveTo>
                  <a:lnTo>
                    <a:pt x="46077" y="6286"/>
                  </a:lnTo>
                  <a:lnTo>
                    <a:pt x="22098" y="23431"/>
                  </a:lnTo>
                  <a:lnTo>
                    <a:pt x="5929" y="48863"/>
                  </a:lnTo>
                  <a:lnTo>
                    <a:pt x="0" y="80009"/>
                  </a:lnTo>
                  <a:lnTo>
                    <a:pt x="5929" y="111156"/>
                  </a:lnTo>
                  <a:lnTo>
                    <a:pt x="22098" y="136588"/>
                  </a:lnTo>
                  <a:lnTo>
                    <a:pt x="46077" y="153733"/>
                  </a:lnTo>
                  <a:lnTo>
                    <a:pt x="75437" y="160019"/>
                  </a:lnTo>
                  <a:lnTo>
                    <a:pt x="104798" y="153733"/>
                  </a:lnTo>
                  <a:lnTo>
                    <a:pt x="128777" y="136588"/>
                  </a:lnTo>
                  <a:lnTo>
                    <a:pt x="144946" y="111156"/>
                  </a:lnTo>
                  <a:lnTo>
                    <a:pt x="150875" y="80009"/>
                  </a:lnTo>
                  <a:lnTo>
                    <a:pt x="144946" y="48863"/>
                  </a:lnTo>
                  <a:lnTo>
                    <a:pt x="128777" y="23431"/>
                  </a:lnTo>
                  <a:lnTo>
                    <a:pt x="104798" y="6286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object 107"/>
            <p:cNvSpPr/>
            <p:nvPr/>
          </p:nvSpPr>
          <p:spPr>
            <a:xfrm>
              <a:off x="6236208" y="3662172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29" h="160020">
                  <a:moveTo>
                    <a:pt x="0" y="80009"/>
                  </a:moveTo>
                  <a:lnTo>
                    <a:pt x="5929" y="48863"/>
                  </a:lnTo>
                  <a:lnTo>
                    <a:pt x="22098" y="23431"/>
                  </a:lnTo>
                  <a:lnTo>
                    <a:pt x="46077" y="6286"/>
                  </a:lnTo>
                  <a:lnTo>
                    <a:pt x="75437" y="0"/>
                  </a:lnTo>
                  <a:lnTo>
                    <a:pt x="104798" y="6286"/>
                  </a:lnTo>
                  <a:lnTo>
                    <a:pt x="128777" y="23431"/>
                  </a:lnTo>
                  <a:lnTo>
                    <a:pt x="144946" y="48863"/>
                  </a:lnTo>
                  <a:lnTo>
                    <a:pt x="150875" y="80009"/>
                  </a:lnTo>
                  <a:lnTo>
                    <a:pt x="144946" y="111156"/>
                  </a:lnTo>
                  <a:lnTo>
                    <a:pt x="128777" y="136588"/>
                  </a:lnTo>
                  <a:lnTo>
                    <a:pt x="104798" y="153733"/>
                  </a:lnTo>
                  <a:lnTo>
                    <a:pt x="75437" y="160019"/>
                  </a:lnTo>
                  <a:lnTo>
                    <a:pt x="46077" y="153733"/>
                  </a:lnTo>
                  <a:lnTo>
                    <a:pt x="22098" y="136588"/>
                  </a:lnTo>
                  <a:lnTo>
                    <a:pt x="5929" y="111156"/>
                  </a:lnTo>
                  <a:lnTo>
                    <a:pt x="0" y="8000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object 108"/>
            <p:cNvSpPr/>
            <p:nvPr/>
          </p:nvSpPr>
          <p:spPr>
            <a:xfrm>
              <a:off x="6169312" y="2817690"/>
              <a:ext cx="949960" cy="503555"/>
            </a:xfrm>
            <a:custGeom>
              <a:avLst/>
              <a:gdLst/>
              <a:ahLst/>
              <a:cxnLst/>
              <a:rect l="l" t="t" r="r" b="b"/>
              <a:pathLst>
                <a:path w="949959" h="503554">
                  <a:moveTo>
                    <a:pt x="949671" y="262186"/>
                  </a:moveTo>
                  <a:lnTo>
                    <a:pt x="762346" y="306763"/>
                  </a:lnTo>
                  <a:lnTo>
                    <a:pt x="745787" y="342556"/>
                  </a:lnTo>
                  <a:lnTo>
                    <a:pt x="722006" y="375548"/>
                  </a:lnTo>
                  <a:lnTo>
                    <a:pt x="691720" y="405444"/>
                  </a:lnTo>
                  <a:lnTo>
                    <a:pt x="655642" y="431949"/>
                  </a:lnTo>
                  <a:lnTo>
                    <a:pt x="614488" y="454768"/>
                  </a:lnTo>
                  <a:lnTo>
                    <a:pt x="568971" y="473606"/>
                  </a:lnTo>
                  <a:lnTo>
                    <a:pt x="519806" y="488170"/>
                  </a:lnTo>
                  <a:lnTo>
                    <a:pt x="467707" y="498162"/>
                  </a:lnTo>
                  <a:lnTo>
                    <a:pt x="413390" y="503290"/>
                  </a:lnTo>
                  <a:lnTo>
                    <a:pt x="357568" y="503258"/>
                  </a:lnTo>
                  <a:lnTo>
                    <a:pt x="300955" y="497771"/>
                  </a:lnTo>
                  <a:lnTo>
                    <a:pt x="246145" y="486947"/>
                  </a:lnTo>
                  <a:lnTo>
                    <a:pt x="195622" y="471414"/>
                  </a:lnTo>
                  <a:lnTo>
                    <a:pt x="149838" y="451635"/>
                  </a:lnTo>
                  <a:lnTo>
                    <a:pt x="109247" y="428078"/>
                  </a:lnTo>
                  <a:lnTo>
                    <a:pt x="74300" y="401209"/>
                  </a:lnTo>
                  <a:lnTo>
                    <a:pt x="45449" y="371493"/>
                  </a:lnTo>
                  <a:lnTo>
                    <a:pt x="23147" y="339397"/>
                  </a:lnTo>
                  <a:lnTo>
                    <a:pt x="0" y="269927"/>
                  </a:lnTo>
                  <a:lnTo>
                    <a:pt x="58" y="233485"/>
                  </a:lnTo>
                  <a:lnTo>
                    <a:pt x="25034" y="160734"/>
                  </a:lnTo>
                  <a:lnTo>
                    <a:pt x="48815" y="127742"/>
                  </a:lnTo>
                  <a:lnTo>
                    <a:pt x="79101" y="97846"/>
                  </a:lnTo>
                  <a:lnTo>
                    <a:pt x="115178" y="71341"/>
                  </a:lnTo>
                  <a:lnTo>
                    <a:pt x="156333" y="48522"/>
                  </a:lnTo>
                  <a:lnTo>
                    <a:pt x="201850" y="29683"/>
                  </a:lnTo>
                  <a:lnTo>
                    <a:pt x="251015" y="15120"/>
                  </a:lnTo>
                  <a:lnTo>
                    <a:pt x="303114" y="5127"/>
                  </a:lnTo>
                  <a:lnTo>
                    <a:pt x="357431" y="0"/>
                  </a:lnTo>
                  <a:lnTo>
                    <a:pt x="413253" y="32"/>
                  </a:lnTo>
                  <a:lnTo>
                    <a:pt x="469865" y="5519"/>
                  </a:lnTo>
                  <a:lnTo>
                    <a:pt x="525686" y="16624"/>
                  </a:lnTo>
                  <a:lnTo>
                    <a:pt x="577460" y="32780"/>
                  </a:lnTo>
                  <a:lnTo>
                    <a:pt x="624534" y="53538"/>
                  </a:lnTo>
                  <a:lnTo>
                    <a:pt x="666255" y="78449"/>
                  </a:lnTo>
                  <a:lnTo>
                    <a:pt x="701969" y="107062"/>
                  </a:lnTo>
                  <a:lnTo>
                    <a:pt x="731023" y="138928"/>
                  </a:lnTo>
                  <a:lnTo>
                    <a:pt x="752764" y="173599"/>
                  </a:lnTo>
                  <a:lnTo>
                    <a:pt x="766537" y="210624"/>
                  </a:lnTo>
                  <a:lnTo>
                    <a:pt x="949671" y="262186"/>
                  </a:lnTo>
                  <a:close/>
                </a:path>
              </a:pathLst>
            </a:custGeom>
            <a:ln w="25399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58" name="object 10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10603" y="2866184"/>
              <a:ext cx="221591" cy="223179"/>
            </a:xfrm>
            <a:prstGeom prst="rect">
              <a:avLst/>
            </a:prstGeom>
          </p:spPr>
        </p:pic>
        <p:pic>
          <p:nvPicPr>
            <p:cNvPr id="459" name="object 11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44221" y="2867977"/>
              <a:ext cx="158877" cy="169545"/>
            </a:xfrm>
            <a:prstGeom prst="rect">
              <a:avLst/>
            </a:prstGeom>
          </p:spPr>
        </p:pic>
        <p:pic>
          <p:nvPicPr>
            <p:cNvPr id="460" name="object 11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98335" y="2862046"/>
              <a:ext cx="239318" cy="249961"/>
            </a:xfrm>
            <a:prstGeom prst="rect">
              <a:avLst/>
            </a:prstGeom>
          </p:spPr>
        </p:pic>
        <p:pic>
          <p:nvPicPr>
            <p:cNvPr id="461" name="object 11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40817" y="2881693"/>
              <a:ext cx="158876" cy="169544"/>
            </a:xfrm>
            <a:prstGeom prst="rect">
              <a:avLst/>
            </a:prstGeom>
          </p:spPr>
        </p:pic>
        <p:pic>
          <p:nvPicPr>
            <p:cNvPr id="462" name="object 11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95644" y="3070860"/>
              <a:ext cx="239318" cy="251460"/>
            </a:xfrm>
            <a:prstGeom prst="rect">
              <a:avLst/>
            </a:prstGeom>
          </p:spPr>
        </p:pic>
        <p:pic>
          <p:nvPicPr>
            <p:cNvPr id="463" name="object 11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38125" y="3090481"/>
              <a:ext cx="158876" cy="171069"/>
            </a:xfrm>
            <a:prstGeom prst="rect">
              <a:avLst/>
            </a:prstGeom>
          </p:spPr>
        </p:pic>
        <p:pic>
          <p:nvPicPr>
            <p:cNvPr id="464" name="object 11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66332" y="3637788"/>
              <a:ext cx="239318" cy="249961"/>
            </a:xfrm>
            <a:prstGeom prst="rect">
              <a:avLst/>
            </a:prstGeom>
          </p:spPr>
        </p:pic>
        <p:pic>
          <p:nvPicPr>
            <p:cNvPr id="465" name="object 11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508813" y="3657409"/>
              <a:ext cx="158876" cy="169544"/>
            </a:xfrm>
            <a:prstGeom prst="rect">
              <a:avLst/>
            </a:prstGeom>
          </p:spPr>
        </p:pic>
        <p:pic>
          <p:nvPicPr>
            <p:cNvPr id="466" name="object 11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528815" y="4224527"/>
              <a:ext cx="239318" cy="251459"/>
            </a:xfrm>
            <a:prstGeom prst="rect">
              <a:avLst/>
            </a:prstGeom>
          </p:spPr>
        </p:pic>
        <p:pic>
          <p:nvPicPr>
            <p:cNvPr id="467" name="object 11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571297" y="4244149"/>
              <a:ext cx="158876" cy="171069"/>
            </a:xfrm>
            <a:prstGeom prst="rect">
              <a:avLst/>
            </a:prstGeom>
          </p:spPr>
        </p:pic>
        <p:pic>
          <p:nvPicPr>
            <p:cNvPr id="468" name="object 11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98239" y="4608142"/>
              <a:ext cx="222979" cy="223179"/>
            </a:xfrm>
            <a:prstGeom prst="rect">
              <a:avLst/>
            </a:prstGeom>
          </p:spPr>
        </p:pic>
        <p:pic>
          <p:nvPicPr>
            <p:cNvPr id="469" name="object 12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31801" y="4609909"/>
              <a:ext cx="160400" cy="169545"/>
            </a:xfrm>
            <a:prstGeom prst="rect">
              <a:avLst/>
            </a:prstGeom>
          </p:spPr>
        </p:pic>
        <p:pic>
          <p:nvPicPr>
            <p:cNvPr id="470" name="object 12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87439" y="4590288"/>
              <a:ext cx="239318" cy="249961"/>
            </a:xfrm>
            <a:prstGeom prst="rect">
              <a:avLst/>
            </a:prstGeom>
          </p:spPr>
        </p:pic>
        <p:pic>
          <p:nvPicPr>
            <p:cNvPr id="471" name="object 12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229921" y="4609909"/>
              <a:ext cx="158876" cy="169545"/>
            </a:xfrm>
            <a:prstGeom prst="rect">
              <a:avLst/>
            </a:prstGeom>
          </p:spPr>
        </p:pic>
        <p:pic>
          <p:nvPicPr>
            <p:cNvPr id="472" name="object 12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82511" y="4590288"/>
              <a:ext cx="239318" cy="249961"/>
            </a:xfrm>
            <a:prstGeom prst="rect">
              <a:avLst/>
            </a:prstGeom>
          </p:spPr>
        </p:pic>
        <p:sp>
          <p:nvSpPr>
            <p:cNvPr id="473" name="object 124"/>
            <p:cNvSpPr/>
            <p:nvPr/>
          </p:nvSpPr>
          <p:spPr>
            <a:xfrm>
              <a:off x="6429755" y="4614672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59" h="160020">
                  <a:moveTo>
                    <a:pt x="74675" y="0"/>
                  </a:moveTo>
                  <a:lnTo>
                    <a:pt x="45594" y="6288"/>
                  </a:lnTo>
                  <a:lnTo>
                    <a:pt x="21859" y="23436"/>
                  </a:lnTo>
                  <a:lnTo>
                    <a:pt x="5863" y="48868"/>
                  </a:lnTo>
                  <a:lnTo>
                    <a:pt x="0" y="80009"/>
                  </a:lnTo>
                  <a:lnTo>
                    <a:pt x="5863" y="111151"/>
                  </a:lnTo>
                  <a:lnTo>
                    <a:pt x="21859" y="136583"/>
                  </a:lnTo>
                  <a:lnTo>
                    <a:pt x="45594" y="153731"/>
                  </a:lnTo>
                  <a:lnTo>
                    <a:pt x="74675" y="160019"/>
                  </a:lnTo>
                  <a:lnTo>
                    <a:pt x="103757" y="153731"/>
                  </a:lnTo>
                  <a:lnTo>
                    <a:pt x="127492" y="136583"/>
                  </a:lnTo>
                  <a:lnTo>
                    <a:pt x="143488" y="111151"/>
                  </a:lnTo>
                  <a:lnTo>
                    <a:pt x="149351" y="80009"/>
                  </a:lnTo>
                  <a:lnTo>
                    <a:pt x="143488" y="48868"/>
                  </a:lnTo>
                  <a:lnTo>
                    <a:pt x="127492" y="23436"/>
                  </a:lnTo>
                  <a:lnTo>
                    <a:pt x="103757" y="6288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object 125"/>
            <p:cNvSpPr/>
            <p:nvPr/>
          </p:nvSpPr>
          <p:spPr>
            <a:xfrm>
              <a:off x="6429755" y="4614672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59" h="160020">
                  <a:moveTo>
                    <a:pt x="0" y="80009"/>
                  </a:moveTo>
                  <a:lnTo>
                    <a:pt x="5863" y="48868"/>
                  </a:lnTo>
                  <a:lnTo>
                    <a:pt x="21859" y="23436"/>
                  </a:lnTo>
                  <a:lnTo>
                    <a:pt x="45594" y="6288"/>
                  </a:lnTo>
                  <a:lnTo>
                    <a:pt x="74675" y="0"/>
                  </a:lnTo>
                  <a:lnTo>
                    <a:pt x="103757" y="6288"/>
                  </a:lnTo>
                  <a:lnTo>
                    <a:pt x="127492" y="23436"/>
                  </a:lnTo>
                  <a:lnTo>
                    <a:pt x="143488" y="48868"/>
                  </a:lnTo>
                  <a:lnTo>
                    <a:pt x="149351" y="80009"/>
                  </a:lnTo>
                  <a:lnTo>
                    <a:pt x="143488" y="111151"/>
                  </a:lnTo>
                  <a:lnTo>
                    <a:pt x="127492" y="136583"/>
                  </a:lnTo>
                  <a:lnTo>
                    <a:pt x="103757" y="153731"/>
                  </a:lnTo>
                  <a:lnTo>
                    <a:pt x="74675" y="160019"/>
                  </a:lnTo>
                  <a:lnTo>
                    <a:pt x="45594" y="153731"/>
                  </a:lnTo>
                  <a:lnTo>
                    <a:pt x="21859" y="136583"/>
                  </a:lnTo>
                  <a:lnTo>
                    <a:pt x="5863" y="111151"/>
                  </a:lnTo>
                  <a:lnTo>
                    <a:pt x="0" y="8000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75" name="object 12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83223" y="4814317"/>
              <a:ext cx="240817" cy="249961"/>
            </a:xfrm>
            <a:prstGeom prst="rect">
              <a:avLst/>
            </a:prstGeom>
          </p:spPr>
        </p:pic>
        <p:pic>
          <p:nvPicPr>
            <p:cNvPr id="476" name="object 12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025705" y="4833937"/>
              <a:ext cx="160401" cy="169545"/>
            </a:xfrm>
            <a:prstGeom prst="rect">
              <a:avLst/>
            </a:prstGeom>
          </p:spPr>
        </p:pic>
        <p:pic>
          <p:nvPicPr>
            <p:cNvPr id="477" name="object 1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85915" y="4809745"/>
              <a:ext cx="239318" cy="249961"/>
            </a:xfrm>
            <a:prstGeom prst="rect">
              <a:avLst/>
            </a:prstGeom>
          </p:spPr>
        </p:pic>
        <p:sp>
          <p:nvSpPr>
            <p:cNvPr id="478" name="object 129"/>
            <p:cNvSpPr/>
            <p:nvPr/>
          </p:nvSpPr>
          <p:spPr>
            <a:xfrm>
              <a:off x="6233159" y="4834128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20">
                  <a:moveTo>
                    <a:pt x="74675" y="0"/>
                  </a:moveTo>
                  <a:lnTo>
                    <a:pt x="45594" y="6288"/>
                  </a:lnTo>
                  <a:lnTo>
                    <a:pt x="21859" y="23436"/>
                  </a:lnTo>
                  <a:lnTo>
                    <a:pt x="5863" y="48868"/>
                  </a:lnTo>
                  <a:lnTo>
                    <a:pt x="0" y="80010"/>
                  </a:lnTo>
                  <a:lnTo>
                    <a:pt x="5863" y="111151"/>
                  </a:lnTo>
                  <a:lnTo>
                    <a:pt x="21859" y="136583"/>
                  </a:lnTo>
                  <a:lnTo>
                    <a:pt x="45594" y="153731"/>
                  </a:lnTo>
                  <a:lnTo>
                    <a:pt x="74675" y="160020"/>
                  </a:lnTo>
                  <a:lnTo>
                    <a:pt x="103757" y="153731"/>
                  </a:lnTo>
                  <a:lnTo>
                    <a:pt x="127492" y="136583"/>
                  </a:lnTo>
                  <a:lnTo>
                    <a:pt x="143488" y="111151"/>
                  </a:lnTo>
                  <a:lnTo>
                    <a:pt x="149351" y="80010"/>
                  </a:lnTo>
                  <a:lnTo>
                    <a:pt x="143488" y="48868"/>
                  </a:lnTo>
                  <a:lnTo>
                    <a:pt x="127492" y="23436"/>
                  </a:lnTo>
                  <a:lnTo>
                    <a:pt x="103757" y="6288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object 130"/>
            <p:cNvSpPr/>
            <p:nvPr/>
          </p:nvSpPr>
          <p:spPr>
            <a:xfrm>
              <a:off x="6233159" y="4834128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20">
                  <a:moveTo>
                    <a:pt x="0" y="80010"/>
                  </a:moveTo>
                  <a:lnTo>
                    <a:pt x="5863" y="48868"/>
                  </a:lnTo>
                  <a:lnTo>
                    <a:pt x="21859" y="23436"/>
                  </a:lnTo>
                  <a:lnTo>
                    <a:pt x="45594" y="6288"/>
                  </a:lnTo>
                  <a:lnTo>
                    <a:pt x="74675" y="0"/>
                  </a:lnTo>
                  <a:lnTo>
                    <a:pt x="103757" y="6288"/>
                  </a:lnTo>
                  <a:lnTo>
                    <a:pt x="127492" y="23436"/>
                  </a:lnTo>
                  <a:lnTo>
                    <a:pt x="143488" y="48868"/>
                  </a:lnTo>
                  <a:lnTo>
                    <a:pt x="149351" y="80010"/>
                  </a:lnTo>
                  <a:lnTo>
                    <a:pt x="143488" y="111151"/>
                  </a:lnTo>
                  <a:lnTo>
                    <a:pt x="127492" y="136583"/>
                  </a:lnTo>
                  <a:lnTo>
                    <a:pt x="103757" y="153731"/>
                  </a:lnTo>
                  <a:lnTo>
                    <a:pt x="74675" y="160020"/>
                  </a:lnTo>
                  <a:lnTo>
                    <a:pt x="45594" y="153731"/>
                  </a:lnTo>
                  <a:lnTo>
                    <a:pt x="21859" y="136583"/>
                  </a:lnTo>
                  <a:lnTo>
                    <a:pt x="5863" y="111151"/>
                  </a:lnTo>
                  <a:lnTo>
                    <a:pt x="0" y="8001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80" name="object 1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61176" y="4799077"/>
              <a:ext cx="240817" cy="249961"/>
            </a:xfrm>
            <a:prstGeom prst="rect">
              <a:avLst/>
            </a:prstGeom>
          </p:spPr>
        </p:pic>
        <p:sp>
          <p:nvSpPr>
            <p:cNvPr id="481" name="object 132"/>
            <p:cNvSpPr/>
            <p:nvPr/>
          </p:nvSpPr>
          <p:spPr>
            <a:xfrm>
              <a:off x="6408420" y="4823460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29" h="160020">
                  <a:moveTo>
                    <a:pt x="75437" y="0"/>
                  </a:moveTo>
                  <a:lnTo>
                    <a:pt x="46077" y="6288"/>
                  </a:lnTo>
                  <a:lnTo>
                    <a:pt x="22098" y="23436"/>
                  </a:lnTo>
                  <a:lnTo>
                    <a:pt x="5929" y="48868"/>
                  </a:lnTo>
                  <a:lnTo>
                    <a:pt x="0" y="80009"/>
                  </a:lnTo>
                  <a:lnTo>
                    <a:pt x="5929" y="111151"/>
                  </a:lnTo>
                  <a:lnTo>
                    <a:pt x="22098" y="136583"/>
                  </a:lnTo>
                  <a:lnTo>
                    <a:pt x="46077" y="153731"/>
                  </a:lnTo>
                  <a:lnTo>
                    <a:pt x="75437" y="160019"/>
                  </a:lnTo>
                  <a:lnTo>
                    <a:pt x="104798" y="153731"/>
                  </a:lnTo>
                  <a:lnTo>
                    <a:pt x="128778" y="136583"/>
                  </a:lnTo>
                  <a:lnTo>
                    <a:pt x="144946" y="111151"/>
                  </a:lnTo>
                  <a:lnTo>
                    <a:pt x="150875" y="80009"/>
                  </a:lnTo>
                  <a:lnTo>
                    <a:pt x="144946" y="48868"/>
                  </a:lnTo>
                  <a:lnTo>
                    <a:pt x="128777" y="23436"/>
                  </a:lnTo>
                  <a:lnTo>
                    <a:pt x="104798" y="6288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object 133"/>
            <p:cNvSpPr/>
            <p:nvPr/>
          </p:nvSpPr>
          <p:spPr>
            <a:xfrm>
              <a:off x="6408420" y="4823460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29" h="160020">
                  <a:moveTo>
                    <a:pt x="0" y="80009"/>
                  </a:moveTo>
                  <a:lnTo>
                    <a:pt x="5929" y="48868"/>
                  </a:lnTo>
                  <a:lnTo>
                    <a:pt x="22098" y="23436"/>
                  </a:lnTo>
                  <a:lnTo>
                    <a:pt x="46077" y="6288"/>
                  </a:lnTo>
                  <a:lnTo>
                    <a:pt x="75437" y="0"/>
                  </a:lnTo>
                  <a:lnTo>
                    <a:pt x="104798" y="6288"/>
                  </a:lnTo>
                  <a:lnTo>
                    <a:pt x="128777" y="23436"/>
                  </a:lnTo>
                  <a:lnTo>
                    <a:pt x="144946" y="48868"/>
                  </a:lnTo>
                  <a:lnTo>
                    <a:pt x="150875" y="80009"/>
                  </a:lnTo>
                  <a:lnTo>
                    <a:pt x="144946" y="111151"/>
                  </a:lnTo>
                  <a:lnTo>
                    <a:pt x="128778" y="136583"/>
                  </a:lnTo>
                  <a:lnTo>
                    <a:pt x="104798" y="153731"/>
                  </a:lnTo>
                  <a:lnTo>
                    <a:pt x="75437" y="160019"/>
                  </a:lnTo>
                  <a:lnTo>
                    <a:pt x="46077" y="153731"/>
                  </a:lnTo>
                  <a:lnTo>
                    <a:pt x="22098" y="136583"/>
                  </a:lnTo>
                  <a:lnTo>
                    <a:pt x="5929" y="111151"/>
                  </a:lnTo>
                  <a:lnTo>
                    <a:pt x="0" y="80009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83" name="object 1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541008" y="4678679"/>
              <a:ext cx="239318" cy="251460"/>
            </a:xfrm>
            <a:prstGeom prst="rect">
              <a:avLst/>
            </a:prstGeom>
          </p:spPr>
        </p:pic>
        <p:sp>
          <p:nvSpPr>
            <p:cNvPr id="484" name="object 135"/>
            <p:cNvSpPr/>
            <p:nvPr/>
          </p:nvSpPr>
          <p:spPr>
            <a:xfrm>
              <a:off x="6588252" y="4703064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59" h="161925">
                  <a:moveTo>
                    <a:pt x="74675" y="0"/>
                  </a:moveTo>
                  <a:lnTo>
                    <a:pt x="45594" y="6346"/>
                  </a:lnTo>
                  <a:lnTo>
                    <a:pt x="21859" y="23655"/>
                  </a:lnTo>
                  <a:lnTo>
                    <a:pt x="5863" y="49329"/>
                  </a:lnTo>
                  <a:lnTo>
                    <a:pt x="0" y="80772"/>
                  </a:lnTo>
                  <a:lnTo>
                    <a:pt x="5863" y="112214"/>
                  </a:lnTo>
                  <a:lnTo>
                    <a:pt x="21859" y="137888"/>
                  </a:lnTo>
                  <a:lnTo>
                    <a:pt x="45594" y="155197"/>
                  </a:lnTo>
                  <a:lnTo>
                    <a:pt x="74675" y="161544"/>
                  </a:lnTo>
                  <a:lnTo>
                    <a:pt x="103757" y="155197"/>
                  </a:lnTo>
                  <a:lnTo>
                    <a:pt x="127492" y="137888"/>
                  </a:lnTo>
                  <a:lnTo>
                    <a:pt x="143488" y="112214"/>
                  </a:lnTo>
                  <a:lnTo>
                    <a:pt x="149351" y="80772"/>
                  </a:lnTo>
                  <a:lnTo>
                    <a:pt x="143488" y="49329"/>
                  </a:lnTo>
                  <a:lnTo>
                    <a:pt x="127492" y="23655"/>
                  </a:lnTo>
                  <a:lnTo>
                    <a:pt x="103757" y="634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object 136"/>
            <p:cNvSpPr/>
            <p:nvPr/>
          </p:nvSpPr>
          <p:spPr>
            <a:xfrm>
              <a:off x="6588252" y="4703064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59" h="161925">
                  <a:moveTo>
                    <a:pt x="0" y="80772"/>
                  </a:moveTo>
                  <a:lnTo>
                    <a:pt x="5863" y="49329"/>
                  </a:lnTo>
                  <a:lnTo>
                    <a:pt x="21859" y="23655"/>
                  </a:lnTo>
                  <a:lnTo>
                    <a:pt x="45594" y="6346"/>
                  </a:lnTo>
                  <a:lnTo>
                    <a:pt x="74675" y="0"/>
                  </a:lnTo>
                  <a:lnTo>
                    <a:pt x="103757" y="6346"/>
                  </a:lnTo>
                  <a:lnTo>
                    <a:pt x="127492" y="23655"/>
                  </a:lnTo>
                  <a:lnTo>
                    <a:pt x="143488" y="49329"/>
                  </a:lnTo>
                  <a:lnTo>
                    <a:pt x="149351" y="80772"/>
                  </a:lnTo>
                  <a:lnTo>
                    <a:pt x="143488" y="112214"/>
                  </a:lnTo>
                  <a:lnTo>
                    <a:pt x="127492" y="137888"/>
                  </a:lnTo>
                  <a:lnTo>
                    <a:pt x="103757" y="155197"/>
                  </a:lnTo>
                  <a:lnTo>
                    <a:pt x="74675" y="161544"/>
                  </a:lnTo>
                  <a:lnTo>
                    <a:pt x="45594" y="155197"/>
                  </a:lnTo>
                  <a:lnTo>
                    <a:pt x="21859" y="137888"/>
                  </a:lnTo>
                  <a:lnTo>
                    <a:pt x="5863" y="112214"/>
                  </a:lnTo>
                  <a:lnTo>
                    <a:pt x="0" y="80772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86" name="object 1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96811" y="3073882"/>
              <a:ext cx="239318" cy="249961"/>
            </a:xfrm>
            <a:prstGeom prst="rect">
              <a:avLst/>
            </a:prstGeom>
          </p:spPr>
        </p:pic>
        <p:pic>
          <p:nvPicPr>
            <p:cNvPr id="487" name="object 13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539293" y="3093529"/>
              <a:ext cx="158876" cy="169544"/>
            </a:xfrm>
            <a:prstGeom prst="rect">
              <a:avLst/>
            </a:prstGeom>
          </p:spPr>
        </p:pic>
        <p:sp>
          <p:nvSpPr>
            <p:cNvPr id="488" name="object 139"/>
            <p:cNvSpPr/>
            <p:nvPr/>
          </p:nvSpPr>
          <p:spPr>
            <a:xfrm>
              <a:off x="6113409" y="2269924"/>
              <a:ext cx="996315" cy="503555"/>
            </a:xfrm>
            <a:custGeom>
              <a:avLst/>
              <a:gdLst/>
              <a:ahLst/>
              <a:cxnLst/>
              <a:rect l="l" t="t" r="r" b="b"/>
              <a:pathLst>
                <a:path w="996315" h="503555">
                  <a:moveTo>
                    <a:pt x="387106" y="0"/>
                  </a:moveTo>
                  <a:lnTo>
                    <a:pt x="332359" y="2494"/>
                  </a:lnTo>
                  <a:lnTo>
                    <a:pt x="279271" y="9928"/>
                  </a:lnTo>
                  <a:lnTo>
                    <a:pt x="228587" y="22044"/>
                  </a:lnTo>
                  <a:lnTo>
                    <a:pt x="181054" y="38580"/>
                  </a:lnTo>
                  <a:lnTo>
                    <a:pt x="137417" y="59279"/>
                  </a:lnTo>
                  <a:lnTo>
                    <a:pt x="98422" y="83881"/>
                  </a:lnTo>
                  <a:lnTo>
                    <a:pt x="64816" y="112126"/>
                  </a:lnTo>
                  <a:lnTo>
                    <a:pt x="37345" y="143755"/>
                  </a:lnTo>
                  <a:lnTo>
                    <a:pt x="16753" y="178508"/>
                  </a:lnTo>
                  <a:lnTo>
                    <a:pt x="4180" y="214846"/>
                  </a:lnTo>
                  <a:lnTo>
                    <a:pt x="0" y="251076"/>
                  </a:lnTo>
                  <a:lnTo>
                    <a:pt x="3814" y="286713"/>
                  </a:lnTo>
                  <a:lnTo>
                    <a:pt x="33831" y="354266"/>
                  </a:lnTo>
                  <a:lnTo>
                    <a:pt x="59237" y="385210"/>
                  </a:lnTo>
                  <a:lnTo>
                    <a:pt x="91044" y="413620"/>
                  </a:lnTo>
                  <a:lnTo>
                    <a:pt x="128854" y="439009"/>
                  </a:lnTo>
                  <a:lnTo>
                    <a:pt x="172266" y="460892"/>
                  </a:lnTo>
                  <a:lnTo>
                    <a:pt x="220884" y="478784"/>
                  </a:lnTo>
                  <a:lnTo>
                    <a:pt x="274309" y="492198"/>
                  </a:lnTo>
                  <a:lnTo>
                    <a:pt x="330135" y="500362"/>
                  </a:lnTo>
                  <a:lnTo>
                    <a:pt x="385795" y="503067"/>
                  </a:lnTo>
                  <a:lnTo>
                    <a:pt x="440541" y="500573"/>
                  </a:lnTo>
                  <a:lnTo>
                    <a:pt x="493630" y="493138"/>
                  </a:lnTo>
                  <a:lnTo>
                    <a:pt x="544313" y="481023"/>
                  </a:lnTo>
                  <a:lnTo>
                    <a:pt x="591847" y="464486"/>
                  </a:lnTo>
                  <a:lnTo>
                    <a:pt x="635484" y="443788"/>
                  </a:lnTo>
                  <a:lnTo>
                    <a:pt x="674478" y="419186"/>
                  </a:lnTo>
                  <a:lnTo>
                    <a:pt x="708084" y="390941"/>
                  </a:lnTo>
                  <a:lnTo>
                    <a:pt x="735556" y="359312"/>
                  </a:lnTo>
                  <a:lnTo>
                    <a:pt x="756147" y="324558"/>
                  </a:lnTo>
                  <a:lnTo>
                    <a:pt x="996304" y="292427"/>
                  </a:lnTo>
                  <a:lnTo>
                    <a:pt x="771260" y="229054"/>
                  </a:lnTo>
                  <a:lnTo>
                    <a:pt x="761680" y="191587"/>
                  </a:lnTo>
                  <a:lnTo>
                    <a:pt x="743908" y="156083"/>
                  </a:lnTo>
                  <a:lnTo>
                    <a:pt x="718539" y="123017"/>
                  </a:lnTo>
                  <a:lnTo>
                    <a:pt x="686170" y="92863"/>
                  </a:lnTo>
                  <a:lnTo>
                    <a:pt x="647396" y="66096"/>
                  </a:lnTo>
                  <a:lnTo>
                    <a:pt x="602811" y="43192"/>
                  </a:lnTo>
                  <a:lnTo>
                    <a:pt x="553011" y="24624"/>
                  </a:lnTo>
                  <a:lnTo>
                    <a:pt x="498591" y="10868"/>
                  </a:lnTo>
                  <a:lnTo>
                    <a:pt x="442765" y="2705"/>
                  </a:lnTo>
                  <a:lnTo>
                    <a:pt x="387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object 140"/>
            <p:cNvSpPr/>
            <p:nvPr/>
          </p:nvSpPr>
          <p:spPr>
            <a:xfrm>
              <a:off x="6113409" y="2269924"/>
              <a:ext cx="996315" cy="503555"/>
            </a:xfrm>
            <a:custGeom>
              <a:avLst/>
              <a:gdLst/>
              <a:ahLst/>
              <a:cxnLst/>
              <a:rect l="l" t="t" r="r" b="b"/>
              <a:pathLst>
                <a:path w="996315" h="503555">
                  <a:moveTo>
                    <a:pt x="996304" y="292427"/>
                  </a:moveTo>
                  <a:lnTo>
                    <a:pt x="756147" y="324558"/>
                  </a:lnTo>
                  <a:lnTo>
                    <a:pt x="735556" y="359312"/>
                  </a:lnTo>
                  <a:lnTo>
                    <a:pt x="708084" y="390941"/>
                  </a:lnTo>
                  <a:lnTo>
                    <a:pt x="674478" y="419186"/>
                  </a:lnTo>
                  <a:lnTo>
                    <a:pt x="635484" y="443788"/>
                  </a:lnTo>
                  <a:lnTo>
                    <a:pt x="591847" y="464486"/>
                  </a:lnTo>
                  <a:lnTo>
                    <a:pt x="544313" y="481023"/>
                  </a:lnTo>
                  <a:lnTo>
                    <a:pt x="493630" y="493138"/>
                  </a:lnTo>
                  <a:lnTo>
                    <a:pt x="440541" y="500573"/>
                  </a:lnTo>
                  <a:lnTo>
                    <a:pt x="385795" y="503067"/>
                  </a:lnTo>
                  <a:lnTo>
                    <a:pt x="330135" y="500362"/>
                  </a:lnTo>
                  <a:lnTo>
                    <a:pt x="274309" y="492198"/>
                  </a:lnTo>
                  <a:lnTo>
                    <a:pt x="220884" y="478784"/>
                  </a:lnTo>
                  <a:lnTo>
                    <a:pt x="172266" y="460892"/>
                  </a:lnTo>
                  <a:lnTo>
                    <a:pt x="128854" y="439009"/>
                  </a:lnTo>
                  <a:lnTo>
                    <a:pt x="91044" y="413620"/>
                  </a:lnTo>
                  <a:lnTo>
                    <a:pt x="59237" y="385210"/>
                  </a:lnTo>
                  <a:lnTo>
                    <a:pt x="33831" y="354266"/>
                  </a:lnTo>
                  <a:lnTo>
                    <a:pt x="3814" y="286713"/>
                  </a:lnTo>
                  <a:lnTo>
                    <a:pt x="0" y="251076"/>
                  </a:lnTo>
                  <a:lnTo>
                    <a:pt x="4180" y="214846"/>
                  </a:lnTo>
                  <a:lnTo>
                    <a:pt x="16753" y="178508"/>
                  </a:lnTo>
                  <a:lnTo>
                    <a:pt x="37345" y="143755"/>
                  </a:lnTo>
                  <a:lnTo>
                    <a:pt x="64816" y="112126"/>
                  </a:lnTo>
                  <a:lnTo>
                    <a:pt x="98422" y="83881"/>
                  </a:lnTo>
                  <a:lnTo>
                    <a:pt x="137417" y="59279"/>
                  </a:lnTo>
                  <a:lnTo>
                    <a:pt x="181054" y="38580"/>
                  </a:lnTo>
                  <a:lnTo>
                    <a:pt x="228587" y="22044"/>
                  </a:lnTo>
                  <a:lnTo>
                    <a:pt x="279271" y="9928"/>
                  </a:lnTo>
                  <a:lnTo>
                    <a:pt x="332359" y="2494"/>
                  </a:lnTo>
                  <a:lnTo>
                    <a:pt x="387106" y="0"/>
                  </a:lnTo>
                  <a:lnTo>
                    <a:pt x="442765" y="2705"/>
                  </a:lnTo>
                  <a:lnTo>
                    <a:pt x="498591" y="10868"/>
                  </a:lnTo>
                  <a:lnTo>
                    <a:pt x="553011" y="24624"/>
                  </a:lnTo>
                  <a:lnTo>
                    <a:pt x="602811" y="43192"/>
                  </a:lnTo>
                  <a:lnTo>
                    <a:pt x="647396" y="66096"/>
                  </a:lnTo>
                  <a:lnTo>
                    <a:pt x="686170" y="92863"/>
                  </a:lnTo>
                  <a:lnTo>
                    <a:pt x="718539" y="123017"/>
                  </a:lnTo>
                  <a:lnTo>
                    <a:pt x="743908" y="156083"/>
                  </a:lnTo>
                  <a:lnTo>
                    <a:pt x="761680" y="191587"/>
                  </a:lnTo>
                  <a:lnTo>
                    <a:pt x="771260" y="229054"/>
                  </a:lnTo>
                  <a:lnTo>
                    <a:pt x="996304" y="292427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90" name="object 1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29527" y="2389606"/>
              <a:ext cx="239318" cy="249961"/>
            </a:xfrm>
            <a:prstGeom prst="rect">
              <a:avLst/>
            </a:prstGeom>
          </p:spPr>
        </p:pic>
        <p:pic>
          <p:nvPicPr>
            <p:cNvPr id="491" name="object 14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72009" y="2409253"/>
              <a:ext cx="158876" cy="169544"/>
            </a:xfrm>
            <a:prstGeom prst="rect">
              <a:avLst/>
            </a:prstGeom>
          </p:spPr>
        </p:pic>
        <p:pic>
          <p:nvPicPr>
            <p:cNvPr id="492" name="object 1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33388" y="2400274"/>
              <a:ext cx="240817" cy="249961"/>
            </a:xfrm>
            <a:prstGeom prst="rect">
              <a:avLst/>
            </a:prstGeom>
          </p:spPr>
        </p:pic>
        <p:pic>
          <p:nvPicPr>
            <p:cNvPr id="493" name="object 14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575869" y="2419921"/>
              <a:ext cx="160400" cy="169545"/>
            </a:xfrm>
            <a:prstGeom prst="rect">
              <a:avLst/>
            </a:prstGeom>
          </p:spPr>
        </p:pic>
        <p:pic>
          <p:nvPicPr>
            <p:cNvPr id="494" name="object 1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16979" y="2394204"/>
              <a:ext cx="239318" cy="251460"/>
            </a:xfrm>
            <a:prstGeom prst="rect">
              <a:avLst/>
            </a:prstGeom>
          </p:spPr>
        </p:pic>
        <p:pic>
          <p:nvPicPr>
            <p:cNvPr id="495" name="object 1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359461" y="2413825"/>
              <a:ext cx="158876" cy="171069"/>
            </a:xfrm>
            <a:prstGeom prst="rect">
              <a:avLst/>
            </a:prstGeom>
          </p:spPr>
        </p:pic>
        <p:sp>
          <p:nvSpPr>
            <p:cNvPr id="496" name="object 147"/>
            <p:cNvSpPr/>
            <p:nvPr/>
          </p:nvSpPr>
          <p:spPr>
            <a:xfrm>
              <a:off x="6171848" y="1726184"/>
              <a:ext cx="958215" cy="502920"/>
            </a:xfrm>
            <a:custGeom>
              <a:avLst/>
              <a:gdLst/>
              <a:ahLst/>
              <a:cxnLst/>
              <a:rect l="l" t="t" r="r" b="b"/>
              <a:pathLst>
                <a:path w="958215" h="502919">
                  <a:moveTo>
                    <a:pt x="957804" y="253999"/>
                  </a:moveTo>
                  <a:lnTo>
                    <a:pt x="764637" y="301116"/>
                  </a:lnTo>
                  <a:lnTo>
                    <a:pt x="749184" y="336974"/>
                  </a:lnTo>
                  <a:lnTo>
                    <a:pt x="726431" y="370151"/>
                  </a:lnTo>
                  <a:lnTo>
                    <a:pt x="697082" y="400343"/>
                  </a:lnTo>
                  <a:lnTo>
                    <a:pt x="661841" y="427244"/>
                  </a:lnTo>
                  <a:lnTo>
                    <a:pt x="621413" y="450548"/>
                  </a:lnTo>
                  <a:lnTo>
                    <a:pt x="576502" y="469949"/>
                  </a:lnTo>
                  <a:lnTo>
                    <a:pt x="527811" y="485141"/>
                  </a:lnTo>
                  <a:lnTo>
                    <a:pt x="476046" y="495819"/>
                  </a:lnTo>
                  <a:lnTo>
                    <a:pt x="421910" y="501678"/>
                  </a:lnTo>
                  <a:lnTo>
                    <a:pt x="366107" y="502411"/>
                  </a:lnTo>
                  <a:lnTo>
                    <a:pt x="309342" y="497712"/>
                  </a:lnTo>
                  <a:lnTo>
                    <a:pt x="254207" y="487665"/>
                  </a:lnTo>
                  <a:lnTo>
                    <a:pt x="203203" y="472863"/>
                  </a:lnTo>
                  <a:lnTo>
                    <a:pt x="156799" y="453763"/>
                  </a:lnTo>
                  <a:lnTo>
                    <a:pt x="115462" y="430824"/>
                  </a:lnTo>
                  <a:lnTo>
                    <a:pt x="79659" y="404506"/>
                  </a:lnTo>
                  <a:lnTo>
                    <a:pt x="49856" y="375266"/>
                  </a:lnTo>
                  <a:lnTo>
                    <a:pt x="26522" y="343563"/>
                  </a:lnTo>
                  <a:lnTo>
                    <a:pt x="1126" y="274603"/>
                  </a:lnTo>
                  <a:lnTo>
                    <a:pt x="0" y="238263"/>
                  </a:lnTo>
                  <a:lnTo>
                    <a:pt x="7209" y="201294"/>
                  </a:lnTo>
                  <a:lnTo>
                    <a:pt x="22663" y="165437"/>
                  </a:lnTo>
                  <a:lnTo>
                    <a:pt x="45416" y="132259"/>
                  </a:lnTo>
                  <a:lnTo>
                    <a:pt x="74765" y="102067"/>
                  </a:lnTo>
                  <a:lnTo>
                    <a:pt x="110005" y="75166"/>
                  </a:lnTo>
                  <a:lnTo>
                    <a:pt x="150434" y="51862"/>
                  </a:lnTo>
                  <a:lnTo>
                    <a:pt x="195345" y="32462"/>
                  </a:lnTo>
                  <a:lnTo>
                    <a:pt x="244035" y="17269"/>
                  </a:lnTo>
                  <a:lnTo>
                    <a:pt x="295801" y="6591"/>
                  </a:lnTo>
                  <a:lnTo>
                    <a:pt x="349937" y="732"/>
                  </a:lnTo>
                  <a:lnTo>
                    <a:pt x="405739" y="0"/>
                  </a:lnTo>
                  <a:lnTo>
                    <a:pt x="462504" y="4698"/>
                  </a:lnTo>
                  <a:lnTo>
                    <a:pt x="518687" y="15013"/>
                  </a:lnTo>
                  <a:lnTo>
                    <a:pt x="570968" y="30421"/>
                  </a:lnTo>
                  <a:lnTo>
                    <a:pt x="618687" y="50483"/>
                  </a:lnTo>
                  <a:lnTo>
                    <a:pt x="661180" y="74754"/>
                  </a:lnTo>
                  <a:lnTo>
                    <a:pt x="697785" y="102794"/>
                  </a:lnTo>
                  <a:lnTo>
                    <a:pt x="727841" y="134161"/>
                  </a:lnTo>
                  <a:lnTo>
                    <a:pt x="750684" y="168411"/>
                  </a:lnTo>
                  <a:lnTo>
                    <a:pt x="765653" y="205104"/>
                  </a:lnTo>
                  <a:lnTo>
                    <a:pt x="957804" y="253999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97" name="object 1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48119" y="1901493"/>
              <a:ext cx="221591" cy="223179"/>
            </a:xfrm>
            <a:prstGeom prst="rect">
              <a:avLst/>
            </a:prstGeom>
          </p:spPr>
        </p:pic>
        <p:pic>
          <p:nvPicPr>
            <p:cNvPr id="498" name="object 1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281737" y="1903285"/>
              <a:ext cx="158876" cy="169544"/>
            </a:xfrm>
            <a:prstGeom prst="rect">
              <a:avLst/>
            </a:prstGeom>
          </p:spPr>
        </p:pic>
        <p:pic>
          <p:nvPicPr>
            <p:cNvPr id="499" name="object 1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54139" y="1853158"/>
              <a:ext cx="240817" cy="249961"/>
            </a:xfrm>
            <a:prstGeom prst="rect">
              <a:avLst/>
            </a:prstGeom>
          </p:spPr>
        </p:pic>
        <p:pic>
          <p:nvPicPr>
            <p:cNvPr id="500" name="object 15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496621" y="1872805"/>
              <a:ext cx="160400" cy="169545"/>
            </a:xfrm>
            <a:prstGeom prst="rect">
              <a:avLst/>
            </a:prstGeom>
          </p:spPr>
        </p:pic>
        <p:sp>
          <p:nvSpPr>
            <p:cNvPr id="501" name="object 152"/>
            <p:cNvSpPr/>
            <p:nvPr/>
          </p:nvSpPr>
          <p:spPr>
            <a:xfrm>
              <a:off x="6227794" y="1183357"/>
              <a:ext cx="913130" cy="504825"/>
            </a:xfrm>
            <a:custGeom>
              <a:avLst/>
              <a:gdLst/>
              <a:ahLst/>
              <a:cxnLst/>
              <a:rect l="l" t="t" r="r" b="b"/>
              <a:pathLst>
                <a:path w="913129" h="504825">
                  <a:moveTo>
                    <a:pt x="912526" y="239804"/>
                  </a:moveTo>
                  <a:lnTo>
                    <a:pt x="768000" y="291366"/>
                  </a:lnTo>
                  <a:lnTo>
                    <a:pt x="754996" y="327775"/>
                  </a:lnTo>
                  <a:lnTo>
                    <a:pt x="734518" y="361693"/>
                  </a:lnTo>
                  <a:lnTo>
                    <a:pt x="707249" y="392797"/>
                  </a:lnTo>
                  <a:lnTo>
                    <a:pt x="673870" y="420762"/>
                  </a:lnTo>
                  <a:lnTo>
                    <a:pt x="635064" y="445265"/>
                  </a:lnTo>
                  <a:lnTo>
                    <a:pt x="591511" y="465982"/>
                  </a:lnTo>
                  <a:lnTo>
                    <a:pt x="543894" y="482587"/>
                  </a:lnTo>
                  <a:lnTo>
                    <a:pt x="492895" y="494759"/>
                  </a:lnTo>
                  <a:lnTo>
                    <a:pt x="439195" y="502171"/>
                  </a:lnTo>
                  <a:lnTo>
                    <a:pt x="383476" y="504501"/>
                  </a:lnTo>
                  <a:lnTo>
                    <a:pt x="326421" y="501424"/>
                  </a:lnTo>
                  <a:lnTo>
                    <a:pt x="270664" y="492944"/>
                  </a:lnTo>
                  <a:lnTo>
                    <a:pt x="218717" y="479576"/>
                  </a:lnTo>
                  <a:lnTo>
                    <a:pt x="171077" y="461769"/>
                  </a:lnTo>
                  <a:lnTo>
                    <a:pt x="128242" y="439969"/>
                  </a:lnTo>
                  <a:lnTo>
                    <a:pt x="90710" y="414623"/>
                  </a:lnTo>
                  <a:lnTo>
                    <a:pt x="58978" y="386180"/>
                  </a:lnTo>
                  <a:lnTo>
                    <a:pt x="33543" y="355085"/>
                  </a:lnTo>
                  <a:lnTo>
                    <a:pt x="14904" y="321785"/>
                  </a:lnTo>
                  <a:lnTo>
                    <a:pt x="0" y="250363"/>
                  </a:lnTo>
                  <a:lnTo>
                    <a:pt x="4730" y="213134"/>
                  </a:lnTo>
                  <a:lnTo>
                    <a:pt x="17734" y="176726"/>
                  </a:lnTo>
                  <a:lnTo>
                    <a:pt x="38212" y="142807"/>
                  </a:lnTo>
                  <a:lnTo>
                    <a:pt x="65481" y="111704"/>
                  </a:lnTo>
                  <a:lnTo>
                    <a:pt x="98860" y="83738"/>
                  </a:lnTo>
                  <a:lnTo>
                    <a:pt x="137666" y="59235"/>
                  </a:lnTo>
                  <a:lnTo>
                    <a:pt x="181219" y="38519"/>
                  </a:lnTo>
                  <a:lnTo>
                    <a:pt x="228836" y="21913"/>
                  </a:lnTo>
                  <a:lnTo>
                    <a:pt x="279835" y="9742"/>
                  </a:lnTo>
                  <a:lnTo>
                    <a:pt x="333535" y="2329"/>
                  </a:lnTo>
                  <a:lnTo>
                    <a:pt x="389254" y="0"/>
                  </a:lnTo>
                  <a:lnTo>
                    <a:pt x="446309" y="3076"/>
                  </a:lnTo>
                  <a:lnTo>
                    <a:pt x="503111" y="11817"/>
                  </a:lnTo>
                  <a:lnTo>
                    <a:pt x="556372" y="25760"/>
                  </a:lnTo>
                  <a:lnTo>
                    <a:pt x="605398" y="44486"/>
                  </a:lnTo>
                  <a:lnTo>
                    <a:pt x="649493" y="67576"/>
                  </a:lnTo>
                  <a:lnTo>
                    <a:pt x="687962" y="94614"/>
                  </a:lnTo>
                  <a:lnTo>
                    <a:pt x="720111" y="125181"/>
                  </a:lnTo>
                  <a:lnTo>
                    <a:pt x="745244" y="158858"/>
                  </a:lnTo>
                  <a:lnTo>
                    <a:pt x="762666" y="195227"/>
                  </a:lnTo>
                  <a:lnTo>
                    <a:pt x="912526" y="239804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02" name="object 1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11187" y="1355901"/>
              <a:ext cx="221591" cy="223179"/>
            </a:xfrm>
            <a:prstGeom prst="rect">
              <a:avLst/>
            </a:prstGeom>
          </p:spPr>
        </p:pic>
        <p:pic>
          <p:nvPicPr>
            <p:cNvPr id="503" name="object 1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44805" y="1357693"/>
              <a:ext cx="158877" cy="169545"/>
            </a:xfrm>
            <a:prstGeom prst="rect">
              <a:avLst/>
            </a:prstGeom>
          </p:spPr>
        </p:pic>
        <p:sp>
          <p:nvSpPr>
            <p:cNvPr id="504" name="object 155"/>
            <p:cNvSpPr/>
            <p:nvPr/>
          </p:nvSpPr>
          <p:spPr>
            <a:xfrm>
              <a:off x="982217" y="3896105"/>
              <a:ext cx="2679700" cy="739140"/>
            </a:xfrm>
            <a:custGeom>
              <a:avLst/>
              <a:gdLst/>
              <a:ahLst/>
              <a:cxnLst/>
              <a:rect l="l" t="t" r="r" b="b"/>
              <a:pathLst>
                <a:path w="2679700" h="739139">
                  <a:moveTo>
                    <a:pt x="2556002" y="0"/>
                  </a:moveTo>
                  <a:lnTo>
                    <a:pt x="123190" y="0"/>
                  </a:lnTo>
                  <a:lnTo>
                    <a:pt x="75239" y="9681"/>
                  </a:lnTo>
                  <a:lnTo>
                    <a:pt x="36082" y="36082"/>
                  </a:lnTo>
                  <a:lnTo>
                    <a:pt x="9681" y="75239"/>
                  </a:lnTo>
                  <a:lnTo>
                    <a:pt x="0" y="123190"/>
                  </a:lnTo>
                  <a:lnTo>
                    <a:pt x="0" y="615950"/>
                  </a:lnTo>
                  <a:lnTo>
                    <a:pt x="9681" y="663900"/>
                  </a:lnTo>
                  <a:lnTo>
                    <a:pt x="36082" y="703057"/>
                  </a:lnTo>
                  <a:lnTo>
                    <a:pt x="75239" y="729458"/>
                  </a:lnTo>
                  <a:lnTo>
                    <a:pt x="123190" y="739140"/>
                  </a:lnTo>
                  <a:lnTo>
                    <a:pt x="2556002" y="739140"/>
                  </a:lnTo>
                  <a:lnTo>
                    <a:pt x="2603968" y="729458"/>
                  </a:lnTo>
                  <a:lnTo>
                    <a:pt x="2643123" y="703057"/>
                  </a:lnTo>
                  <a:lnTo>
                    <a:pt x="2669516" y="663900"/>
                  </a:lnTo>
                  <a:lnTo>
                    <a:pt x="2679192" y="615950"/>
                  </a:lnTo>
                  <a:lnTo>
                    <a:pt x="2679192" y="123190"/>
                  </a:lnTo>
                  <a:lnTo>
                    <a:pt x="2669516" y="75239"/>
                  </a:lnTo>
                  <a:lnTo>
                    <a:pt x="2643123" y="36082"/>
                  </a:lnTo>
                  <a:lnTo>
                    <a:pt x="2603968" y="9681"/>
                  </a:lnTo>
                  <a:lnTo>
                    <a:pt x="2556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object 156"/>
            <p:cNvSpPr/>
            <p:nvPr/>
          </p:nvSpPr>
          <p:spPr>
            <a:xfrm>
              <a:off x="982217" y="3896105"/>
              <a:ext cx="2679700" cy="739140"/>
            </a:xfrm>
            <a:custGeom>
              <a:avLst/>
              <a:gdLst/>
              <a:ahLst/>
              <a:cxnLst/>
              <a:rect l="l" t="t" r="r" b="b"/>
              <a:pathLst>
                <a:path w="2679700" h="739139">
                  <a:moveTo>
                    <a:pt x="0" y="123190"/>
                  </a:moveTo>
                  <a:lnTo>
                    <a:pt x="9681" y="75239"/>
                  </a:lnTo>
                  <a:lnTo>
                    <a:pt x="36082" y="36082"/>
                  </a:lnTo>
                  <a:lnTo>
                    <a:pt x="75239" y="9681"/>
                  </a:lnTo>
                  <a:lnTo>
                    <a:pt x="123190" y="0"/>
                  </a:lnTo>
                  <a:lnTo>
                    <a:pt x="2556002" y="0"/>
                  </a:lnTo>
                  <a:lnTo>
                    <a:pt x="2603968" y="9681"/>
                  </a:lnTo>
                  <a:lnTo>
                    <a:pt x="2643123" y="36082"/>
                  </a:lnTo>
                  <a:lnTo>
                    <a:pt x="2669516" y="75239"/>
                  </a:lnTo>
                  <a:lnTo>
                    <a:pt x="2679192" y="123190"/>
                  </a:lnTo>
                  <a:lnTo>
                    <a:pt x="2679192" y="615950"/>
                  </a:lnTo>
                  <a:lnTo>
                    <a:pt x="2669516" y="663900"/>
                  </a:lnTo>
                  <a:lnTo>
                    <a:pt x="2643123" y="703057"/>
                  </a:lnTo>
                  <a:lnTo>
                    <a:pt x="2603968" y="729458"/>
                  </a:lnTo>
                  <a:lnTo>
                    <a:pt x="2556002" y="739140"/>
                  </a:lnTo>
                  <a:lnTo>
                    <a:pt x="123190" y="739140"/>
                  </a:lnTo>
                  <a:lnTo>
                    <a:pt x="75239" y="729458"/>
                  </a:lnTo>
                  <a:lnTo>
                    <a:pt x="36082" y="703057"/>
                  </a:lnTo>
                  <a:lnTo>
                    <a:pt x="9681" y="663900"/>
                  </a:lnTo>
                  <a:lnTo>
                    <a:pt x="0" y="615950"/>
                  </a:lnTo>
                  <a:lnTo>
                    <a:pt x="0" y="12319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06" name="object 157"/>
          <p:cNvSpPr txBox="1"/>
          <p:nvPr/>
        </p:nvSpPr>
        <p:spPr>
          <a:xfrm>
            <a:off x="8505869" y="1096634"/>
            <a:ext cx="9836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kern="0" spc="-10" dirty="0">
                <a:solidFill>
                  <a:srgbClr val="001F5F"/>
                </a:solidFill>
                <a:latin typeface="Arial"/>
                <a:cs typeface="Arial"/>
              </a:rPr>
              <a:t>Profondeur</a:t>
            </a:r>
            <a:endParaRPr sz="14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07" name="object 158"/>
          <p:cNvSpPr txBox="1"/>
          <p:nvPr/>
        </p:nvSpPr>
        <p:spPr>
          <a:xfrm>
            <a:off x="2427269" y="4328454"/>
            <a:ext cx="252158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400" kern="0" dirty="0">
                <a:solidFill>
                  <a:srgbClr val="001F5F"/>
                </a:solidFill>
                <a:cs typeface="Calibri"/>
              </a:rPr>
              <a:t>Or</a:t>
            </a:r>
            <a:r>
              <a:rPr sz="1400" kern="0" spc="-20" dirty="0">
                <a:solidFill>
                  <a:srgbClr val="001F5F"/>
                </a:solidFill>
                <a:cs typeface="Calibri"/>
              </a:rPr>
              <a:t> </a:t>
            </a:r>
            <a:r>
              <a:rPr sz="1400" kern="0" dirty="0">
                <a:solidFill>
                  <a:srgbClr val="001F5F"/>
                </a:solidFill>
                <a:cs typeface="Calibri"/>
              </a:rPr>
              <a:t>nous</a:t>
            </a:r>
            <a:r>
              <a:rPr sz="1400" kern="0" spc="-20" dirty="0">
                <a:solidFill>
                  <a:srgbClr val="001F5F"/>
                </a:solidFill>
                <a:cs typeface="Calibri"/>
              </a:rPr>
              <a:t> </a:t>
            </a:r>
            <a:r>
              <a:rPr sz="1400" kern="0" dirty="0">
                <a:solidFill>
                  <a:srgbClr val="001F5F"/>
                </a:solidFill>
                <a:cs typeface="Calibri"/>
              </a:rPr>
              <a:t>venons</a:t>
            </a:r>
            <a:r>
              <a:rPr sz="1400" kern="0" spc="-10" dirty="0">
                <a:solidFill>
                  <a:srgbClr val="001F5F"/>
                </a:solidFill>
                <a:cs typeface="Calibri"/>
              </a:rPr>
              <a:t> </a:t>
            </a:r>
            <a:r>
              <a:rPr sz="1400" kern="0" dirty="0">
                <a:solidFill>
                  <a:srgbClr val="001F5F"/>
                </a:solidFill>
                <a:cs typeface="Calibri"/>
              </a:rPr>
              <a:t>de</a:t>
            </a:r>
            <a:r>
              <a:rPr sz="1400" kern="0" spc="-15" dirty="0">
                <a:solidFill>
                  <a:srgbClr val="001F5F"/>
                </a:solidFill>
                <a:cs typeface="Calibri"/>
              </a:rPr>
              <a:t> </a:t>
            </a:r>
            <a:r>
              <a:rPr sz="1400" kern="0" dirty="0">
                <a:solidFill>
                  <a:srgbClr val="001F5F"/>
                </a:solidFill>
                <a:cs typeface="Calibri"/>
              </a:rPr>
              <a:t>voir</a:t>
            </a:r>
            <a:r>
              <a:rPr sz="1400" kern="0" spc="-30" dirty="0">
                <a:solidFill>
                  <a:srgbClr val="001F5F"/>
                </a:solidFill>
                <a:cs typeface="Calibri"/>
              </a:rPr>
              <a:t> </a:t>
            </a:r>
            <a:r>
              <a:rPr sz="1400" kern="0" dirty="0">
                <a:solidFill>
                  <a:srgbClr val="001F5F"/>
                </a:solidFill>
                <a:cs typeface="Calibri"/>
              </a:rPr>
              <a:t>qu’à</a:t>
            </a:r>
            <a:r>
              <a:rPr sz="1400" kern="0" spc="-15" dirty="0">
                <a:solidFill>
                  <a:srgbClr val="001F5F"/>
                </a:solidFill>
                <a:cs typeface="Calibri"/>
              </a:rPr>
              <a:t> </a:t>
            </a:r>
            <a:r>
              <a:rPr sz="1400" kern="0" spc="-20" dirty="0">
                <a:solidFill>
                  <a:srgbClr val="001F5F"/>
                </a:solidFill>
                <a:cs typeface="Calibri"/>
              </a:rPr>
              <a:t>60m,</a:t>
            </a:r>
            <a:endParaRPr sz="1400" kern="0">
              <a:solidFill>
                <a:sysClr val="windowText" lastClr="000000"/>
              </a:solidFill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1400" kern="0" dirty="0">
                <a:solidFill>
                  <a:srgbClr val="001F5F"/>
                </a:solidFill>
                <a:cs typeface="Calibri"/>
              </a:rPr>
              <a:t>nos</a:t>
            </a:r>
            <a:r>
              <a:rPr sz="1400" kern="0" spc="-10" dirty="0">
                <a:solidFill>
                  <a:srgbClr val="001F5F"/>
                </a:solidFill>
                <a:cs typeface="Calibri"/>
              </a:rPr>
              <a:t> </a:t>
            </a:r>
            <a:r>
              <a:rPr sz="1400" kern="0" dirty="0">
                <a:solidFill>
                  <a:srgbClr val="001F5F"/>
                </a:solidFill>
                <a:cs typeface="Calibri"/>
              </a:rPr>
              <a:t>tissus</a:t>
            </a:r>
            <a:r>
              <a:rPr sz="1400" kern="0" spc="-10" dirty="0">
                <a:solidFill>
                  <a:srgbClr val="001F5F"/>
                </a:solidFill>
                <a:cs typeface="Calibri"/>
              </a:rPr>
              <a:t> </a:t>
            </a:r>
            <a:r>
              <a:rPr sz="1400" kern="0" dirty="0">
                <a:solidFill>
                  <a:srgbClr val="001F5F"/>
                </a:solidFill>
                <a:cs typeface="Calibri"/>
              </a:rPr>
              <a:t>lents et</a:t>
            </a:r>
            <a:r>
              <a:rPr sz="1400" kern="0" spc="-5" dirty="0">
                <a:solidFill>
                  <a:srgbClr val="001F5F"/>
                </a:solidFill>
                <a:cs typeface="Calibri"/>
              </a:rPr>
              <a:t> </a:t>
            </a:r>
            <a:r>
              <a:rPr sz="1400" kern="0" dirty="0">
                <a:solidFill>
                  <a:srgbClr val="001F5F"/>
                </a:solidFill>
                <a:cs typeface="Calibri"/>
              </a:rPr>
              <a:t>rapides</a:t>
            </a:r>
            <a:r>
              <a:rPr sz="1400" kern="0" spc="-5" dirty="0">
                <a:solidFill>
                  <a:srgbClr val="001F5F"/>
                </a:solidFill>
                <a:cs typeface="Calibri"/>
              </a:rPr>
              <a:t> </a:t>
            </a:r>
            <a:r>
              <a:rPr sz="1400" kern="0" spc="-20" dirty="0">
                <a:solidFill>
                  <a:srgbClr val="001F5F"/>
                </a:solidFill>
                <a:cs typeface="Calibri"/>
              </a:rPr>
              <a:t>sont</a:t>
            </a:r>
            <a:endParaRPr sz="1400" kern="0">
              <a:solidFill>
                <a:sysClr val="windowText" lastClr="000000"/>
              </a:solidFill>
              <a:cs typeface="Calibri"/>
            </a:endParaRPr>
          </a:p>
          <a:p>
            <a:pPr algn="ctr"/>
            <a:r>
              <a:rPr sz="1400" kern="0" dirty="0">
                <a:solidFill>
                  <a:srgbClr val="001F5F"/>
                </a:solidFill>
                <a:cs typeface="Calibri"/>
              </a:rPr>
              <a:t>beaucoup</a:t>
            </a:r>
            <a:r>
              <a:rPr sz="1400" kern="0" spc="-15" dirty="0">
                <a:solidFill>
                  <a:srgbClr val="001F5F"/>
                </a:solidFill>
                <a:cs typeface="Calibri"/>
              </a:rPr>
              <a:t> </a:t>
            </a:r>
            <a:r>
              <a:rPr sz="1400" kern="0" dirty="0">
                <a:solidFill>
                  <a:srgbClr val="001F5F"/>
                </a:solidFill>
                <a:cs typeface="Calibri"/>
              </a:rPr>
              <a:t>plus</a:t>
            </a:r>
            <a:r>
              <a:rPr sz="1400" kern="0" spc="-20" dirty="0">
                <a:solidFill>
                  <a:srgbClr val="001F5F"/>
                </a:solidFill>
                <a:cs typeface="Calibri"/>
              </a:rPr>
              <a:t> </a:t>
            </a:r>
            <a:r>
              <a:rPr sz="1400" kern="0" dirty="0">
                <a:solidFill>
                  <a:srgbClr val="001F5F"/>
                </a:solidFill>
                <a:cs typeface="Calibri"/>
              </a:rPr>
              <a:t>chargés</a:t>
            </a:r>
            <a:r>
              <a:rPr sz="1400" kern="0" spc="-25" dirty="0">
                <a:solidFill>
                  <a:srgbClr val="001F5F"/>
                </a:solidFill>
                <a:cs typeface="Calibri"/>
              </a:rPr>
              <a:t> </a:t>
            </a:r>
            <a:r>
              <a:rPr sz="1400" kern="0" dirty="0">
                <a:solidFill>
                  <a:srgbClr val="001F5F"/>
                </a:solidFill>
                <a:cs typeface="Calibri"/>
              </a:rPr>
              <a:t>qu’à</a:t>
            </a:r>
            <a:r>
              <a:rPr sz="1400" kern="0" spc="-5" dirty="0">
                <a:solidFill>
                  <a:srgbClr val="001F5F"/>
                </a:solidFill>
                <a:cs typeface="Calibri"/>
              </a:rPr>
              <a:t> </a:t>
            </a:r>
            <a:r>
              <a:rPr sz="1400" kern="0" spc="-20" dirty="0">
                <a:solidFill>
                  <a:srgbClr val="001F5F"/>
                </a:solidFill>
                <a:cs typeface="Calibri"/>
              </a:rPr>
              <a:t>20m…</a:t>
            </a:r>
            <a:endParaRPr sz="1400" kern="0">
              <a:solidFill>
                <a:sysClr val="windowText" lastClr="000000"/>
              </a:solidFill>
              <a:cs typeface="Calibri"/>
            </a:endParaRPr>
          </a:p>
        </p:txBody>
      </p:sp>
      <p:grpSp>
        <p:nvGrpSpPr>
          <p:cNvPr id="508" name="object 159"/>
          <p:cNvGrpSpPr/>
          <p:nvPr/>
        </p:nvGrpSpPr>
        <p:grpSpPr>
          <a:xfrm>
            <a:off x="3871512" y="4427717"/>
            <a:ext cx="2179320" cy="1123315"/>
            <a:chOff x="2504439" y="4020311"/>
            <a:chExt cx="2179320" cy="1123315"/>
          </a:xfrm>
        </p:grpSpPr>
        <p:pic>
          <p:nvPicPr>
            <p:cNvPr id="509" name="object 16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504439" y="4398365"/>
              <a:ext cx="1544955" cy="745133"/>
            </a:xfrm>
            <a:prstGeom prst="rect">
              <a:avLst/>
            </a:prstGeom>
          </p:spPr>
        </p:pic>
        <p:pic>
          <p:nvPicPr>
            <p:cNvPr id="510" name="object 16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201612" y="4690798"/>
              <a:ext cx="481682" cy="390267"/>
            </a:xfrm>
            <a:prstGeom prst="rect">
              <a:avLst/>
            </a:prstGeom>
          </p:spPr>
        </p:pic>
        <p:pic>
          <p:nvPicPr>
            <p:cNvPr id="511" name="object 16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251960" y="4721351"/>
              <a:ext cx="385572" cy="295654"/>
            </a:xfrm>
            <a:prstGeom prst="rect">
              <a:avLst/>
            </a:prstGeom>
          </p:spPr>
        </p:pic>
        <p:pic>
          <p:nvPicPr>
            <p:cNvPr id="512" name="object 16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624072" y="4692397"/>
              <a:ext cx="501370" cy="451101"/>
            </a:xfrm>
            <a:prstGeom prst="rect">
              <a:avLst/>
            </a:prstGeom>
          </p:spPr>
        </p:pic>
        <p:pic>
          <p:nvPicPr>
            <p:cNvPr id="513" name="object 16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666743" y="4712207"/>
              <a:ext cx="420624" cy="420622"/>
            </a:xfrm>
            <a:prstGeom prst="rect">
              <a:avLst/>
            </a:prstGeom>
          </p:spPr>
        </p:pic>
        <p:pic>
          <p:nvPicPr>
            <p:cNvPr id="514" name="object 16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162044" y="4020311"/>
              <a:ext cx="444995" cy="740689"/>
            </a:xfrm>
            <a:prstGeom prst="rect">
              <a:avLst/>
            </a:prstGeom>
          </p:spPr>
        </p:pic>
        <p:pic>
          <p:nvPicPr>
            <p:cNvPr id="515" name="object 16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101083" y="4169663"/>
              <a:ext cx="565378" cy="507492"/>
            </a:xfrm>
            <a:prstGeom prst="rect">
              <a:avLst/>
            </a:prstGeom>
          </p:spPr>
        </p:pic>
        <p:sp>
          <p:nvSpPr>
            <p:cNvPr id="516" name="object 167"/>
            <p:cNvSpPr/>
            <p:nvPr/>
          </p:nvSpPr>
          <p:spPr>
            <a:xfrm>
              <a:off x="4209288" y="4047743"/>
              <a:ext cx="355600" cy="650875"/>
            </a:xfrm>
            <a:custGeom>
              <a:avLst/>
              <a:gdLst/>
              <a:ahLst/>
              <a:cxnLst/>
              <a:rect l="l" t="t" r="r" b="b"/>
              <a:pathLst>
                <a:path w="355600" h="650875">
                  <a:moveTo>
                    <a:pt x="295910" y="0"/>
                  </a:moveTo>
                  <a:lnTo>
                    <a:pt x="59182" y="0"/>
                  </a:lnTo>
                  <a:lnTo>
                    <a:pt x="36165" y="4650"/>
                  </a:lnTo>
                  <a:lnTo>
                    <a:pt x="17351" y="17332"/>
                  </a:lnTo>
                  <a:lnTo>
                    <a:pt x="4657" y="36143"/>
                  </a:lnTo>
                  <a:lnTo>
                    <a:pt x="0" y="59181"/>
                  </a:lnTo>
                  <a:lnTo>
                    <a:pt x="0" y="591565"/>
                  </a:lnTo>
                  <a:lnTo>
                    <a:pt x="4657" y="614604"/>
                  </a:lnTo>
                  <a:lnTo>
                    <a:pt x="17351" y="633415"/>
                  </a:lnTo>
                  <a:lnTo>
                    <a:pt x="36165" y="646097"/>
                  </a:lnTo>
                  <a:lnTo>
                    <a:pt x="59182" y="650747"/>
                  </a:lnTo>
                  <a:lnTo>
                    <a:pt x="295910" y="650747"/>
                  </a:lnTo>
                  <a:lnTo>
                    <a:pt x="318926" y="646097"/>
                  </a:lnTo>
                  <a:lnTo>
                    <a:pt x="337740" y="633415"/>
                  </a:lnTo>
                  <a:lnTo>
                    <a:pt x="350434" y="614604"/>
                  </a:lnTo>
                  <a:lnTo>
                    <a:pt x="355091" y="591565"/>
                  </a:lnTo>
                  <a:lnTo>
                    <a:pt x="355091" y="59181"/>
                  </a:lnTo>
                  <a:lnTo>
                    <a:pt x="350434" y="36143"/>
                  </a:lnTo>
                  <a:lnTo>
                    <a:pt x="337740" y="17332"/>
                  </a:lnTo>
                  <a:lnTo>
                    <a:pt x="318926" y="465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object 168"/>
            <p:cNvSpPr/>
            <p:nvPr/>
          </p:nvSpPr>
          <p:spPr>
            <a:xfrm>
              <a:off x="4209288" y="4047743"/>
              <a:ext cx="355600" cy="650875"/>
            </a:xfrm>
            <a:custGeom>
              <a:avLst/>
              <a:gdLst/>
              <a:ahLst/>
              <a:cxnLst/>
              <a:rect l="l" t="t" r="r" b="b"/>
              <a:pathLst>
                <a:path w="355600" h="650875">
                  <a:moveTo>
                    <a:pt x="0" y="59181"/>
                  </a:moveTo>
                  <a:lnTo>
                    <a:pt x="4657" y="36143"/>
                  </a:lnTo>
                  <a:lnTo>
                    <a:pt x="17351" y="17332"/>
                  </a:lnTo>
                  <a:lnTo>
                    <a:pt x="36165" y="4650"/>
                  </a:lnTo>
                  <a:lnTo>
                    <a:pt x="59182" y="0"/>
                  </a:lnTo>
                  <a:lnTo>
                    <a:pt x="295910" y="0"/>
                  </a:lnTo>
                  <a:lnTo>
                    <a:pt x="318926" y="4650"/>
                  </a:lnTo>
                  <a:lnTo>
                    <a:pt x="337740" y="17332"/>
                  </a:lnTo>
                  <a:lnTo>
                    <a:pt x="350434" y="36143"/>
                  </a:lnTo>
                  <a:lnTo>
                    <a:pt x="355091" y="59181"/>
                  </a:lnTo>
                  <a:lnTo>
                    <a:pt x="355091" y="591565"/>
                  </a:lnTo>
                  <a:lnTo>
                    <a:pt x="350434" y="614604"/>
                  </a:lnTo>
                  <a:lnTo>
                    <a:pt x="337740" y="633415"/>
                  </a:lnTo>
                  <a:lnTo>
                    <a:pt x="318926" y="646097"/>
                  </a:lnTo>
                  <a:lnTo>
                    <a:pt x="295910" y="650747"/>
                  </a:lnTo>
                  <a:lnTo>
                    <a:pt x="59182" y="650747"/>
                  </a:lnTo>
                  <a:lnTo>
                    <a:pt x="36165" y="646097"/>
                  </a:lnTo>
                  <a:lnTo>
                    <a:pt x="17351" y="633415"/>
                  </a:lnTo>
                  <a:lnTo>
                    <a:pt x="4657" y="614604"/>
                  </a:lnTo>
                  <a:lnTo>
                    <a:pt x="0" y="591565"/>
                  </a:lnTo>
                  <a:lnTo>
                    <a:pt x="0" y="59181"/>
                  </a:lnTo>
                  <a:close/>
                </a:path>
              </a:pathLst>
            </a:custGeom>
            <a:ln w="9525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8" name="object 169"/>
          <p:cNvSpPr txBox="1"/>
          <p:nvPr/>
        </p:nvSpPr>
        <p:spPr>
          <a:xfrm>
            <a:off x="5621573" y="4636607"/>
            <a:ext cx="266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kern="0" spc="-25" dirty="0">
                <a:solidFill>
                  <a:srgbClr val="FF0000"/>
                </a:solidFill>
                <a:cs typeface="Calibri"/>
              </a:rPr>
              <a:t>7</a:t>
            </a:r>
            <a:r>
              <a:rPr sz="1600" b="1" kern="0" spc="-25" dirty="0">
                <a:solidFill>
                  <a:sysClr val="windowText" lastClr="000000"/>
                </a:solidFill>
                <a:cs typeface="Calibri"/>
              </a:rPr>
              <a:t>Q</a:t>
            </a:r>
            <a:endParaRPr sz="1600" kern="0">
              <a:solidFill>
                <a:sysClr val="windowText" lastClr="000000"/>
              </a:solidFill>
              <a:cs typeface="Calibri"/>
            </a:endParaRPr>
          </a:p>
        </p:txBody>
      </p:sp>
      <p:grpSp>
        <p:nvGrpSpPr>
          <p:cNvPr id="519" name="object 170"/>
          <p:cNvGrpSpPr/>
          <p:nvPr/>
        </p:nvGrpSpPr>
        <p:grpSpPr>
          <a:xfrm>
            <a:off x="4965237" y="4747758"/>
            <a:ext cx="565785" cy="508000"/>
            <a:chOff x="3598164" y="4340352"/>
            <a:chExt cx="565785" cy="508000"/>
          </a:xfrm>
        </p:grpSpPr>
        <p:pic>
          <p:nvPicPr>
            <p:cNvPr id="520" name="object 17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659124" y="4363212"/>
              <a:ext cx="444995" cy="397763"/>
            </a:xfrm>
            <a:prstGeom prst="rect">
              <a:avLst/>
            </a:prstGeom>
          </p:spPr>
        </p:pic>
        <p:pic>
          <p:nvPicPr>
            <p:cNvPr id="521" name="object 17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598164" y="4340352"/>
              <a:ext cx="565378" cy="507492"/>
            </a:xfrm>
            <a:prstGeom prst="rect">
              <a:avLst/>
            </a:prstGeom>
          </p:spPr>
        </p:pic>
        <p:sp>
          <p:nvSpPr>
            <p:cNvPr id="522" name="object 173"/>
            <p:cNvSpPr/>
            <p:nvPr/>
          </p:nvSpPr>
          <p:spPr>
            <a:xfrm>
              <a:off x="3706368" y="4390644"/>
              <a:ext cx="355600" cy="307975"/>
            </a:xfrm>
            <a:custGeom>
              <a:avLst/>
              <a:gdLst/>
              <a:ahLst/>
              <a:cxnLst/>
              <a:rect l="l" t="t" r="r" b="b"/>
              <a:pathLst>
                <a:path w="355600" h="307975">
                  <a:moveTo>
                    <a:pt x="303784" y="0"/>
                  </a:moveTo>
                  <a:lnTo>
                    <a:pt x="51308" y="0"/>
                  </a:lnTo>
                  <a:lnTo>
                    <a:pt x="31343" y="4032"/>
                  </a:lnTo>
                  <a:lnTo>
                    <a:pt x="15033" y="15028"/>
                  </a:lnTo>
                  <a:lnTo>
                    <a:pt x="4034" y="31337"/>
                  </a:lnTo>
                  <a:lnTo>
                    <a:pt x="0" y="51307"/>
                  </a:lnTo>
                  <a:lnTo>
                    <a:pt x="0" y="256539"/>
                  </a:lnTo>
                  <a:lnTo>
                    <a:pt x="4034" y="276510"/>
                  </a:lnTo>
                  <a:lnTo>
                    <a:pt x="15033" y="292819"/>
                  </a:lnTo>
                  <a:lnTo>
                    <a:pt x="31343" y="303815"/>
                  </a:lnTo>
                  <a:lnTo>
                    <a:pt x="51308" y="307847"/>
                  </a:lnTo>
                  <a:lnTo>
                    <a:pt x="303784" y="307847"/>
                  </a:lnTo>
                  <a:lnTo>
                    <a:pt x="323748" y="303815"/>
                  </a:lnTo>
                  <a:lnTo>
                    <a:pt x="340058" y="292819"/>
                  </a:lnTo>
                  <a:lnTo>
                    <a:pt x="351057" y="276510"/>
                  </a:lnTo>
                  <a:lnTo>
                    <a:pt x="355092" y="256539"/>
                  </a:lnTo>
                  <a:lnTo>
                    <a:pt x="355092" y="51307"/>
                  </a:lnTo>
                  <a:lnTo>
                    <a:pt x="351057" y="31337"/>
                  </a:lnTo>
                  <a:lnTo>
                    <a:pt x="340058" y="15028"/>
                  </a:lnTo>
                  <a:lnTo>
                    <a:pt x="323748" y="4032"/>
                  </a:lnTo>
                  <a:lnTo>
                    <a:pt x="30378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object 174"/>
            <p:cNvSpPr/>
            <p:nvPr/>
          </p:nvSpPr>
          <p:spPr>
            <a:xfrm>
              <a:off x="3706368" y="4390644"/>
              <a:ext cx="355600" cy="307975"/>
            </a:xfrm>
            <a:custGeom>
              <a:avLst/>
              <a:gdLst/>
              <a:ahLst/>
              <a:cxnLst/>
              <a:rect l="l" t="t" r="r" b="b"/>
              <a:pathLst>
                <a:path w="355600" h="307975">
                  <a:moveTo>
                    <a:pt x="0" y="51307"/>
                  </a:moveTo>
                  <a:lnTo>
                    <a:pt x="4034" y="31337"/>
                  </a:lnTo>
                  <a:lnTo>
                    <a:pt x="15033" y="15028"/>
                  </a:lnTo>
                  <a:lnTo>
                    <a:pt x="31343" y="4032"/>
                  </a:lnTo>
                  <a:lnTo>
                    <a:pt x="51308" y="0"/>
                  </a:lnTo>
                  <a:lnTo>
                    <a:pt x="303784" y="0"/>
                  </a:lnTo>
                  <a:lnTo>
                    <a:pt x="323748" y="4032"/>
                  </a:lnTo>
                  <a:lnTo>
                    <a:pt x="340058" y="15028"/>
                  </a:lnTo>
                  <a:lnTo>
                    <a:pt x="351057" y="31337"/>
                  </a:lnTo>
                  <a:lnTo>
                    <a:pt x="355092" y="51307"/>
                  </a:lnTo>
                  <a:lnTo>
                    <a:pt x="355092" y="256539"/>
                  </a:lnTo>
                  <a:lnTo>
                    <a:pt x="351057" y="276510"/>
                  </a:lnTo>
                  <a:lnTo>
                    <a:pt x="340058" y="292819"/>
                  </a:lnTo>
                  <a:lnTo>
                    <a:pt x="323748" y="303815"/>
                  </a:lnTo>
                  <a:lnTo>
                    <a:pt x="303784" y="307847"/>
                  </a:lnTo>
                  <a:lnTo>
                    <a:pt x="51308" y="307847"/>
                  </a:lnTo>
                  <a:lnTo>
                    <a:pt x="31343" y="303815"/>
                  </a:lnTo>
                  <a:lnTo>
                    <a:pt x="15033" y="292819"/>
                  </a:lnTo>
                  <a:lnTo>
                    <a:pt x="4034" y="276510"/>
                  </a:lnTo>
                  <a:lnTo>
                    <a:pt x="0" y="256539"/>
                  </a:lnTo>
                  <a:lnTo>
                    <a:pt x="0" y="51307"/>
                  </a:lnTo>
                  <a:close/>
                </a:path>
              </a:pathLst>
            </a:custGeom>
            <a:ln w="9525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24" name="object 175"/>
          <p:cNvSpPr txBox="1"/>
          <p:nvPr/>
        </p:nvSpPr>
        <p:spPr>
          <a:xfrm>
            <a:off x="5118399" y="4806990"/>
            <a:ext cx="267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kern="0" spc="-25" dirty="0">
                <a:solidFill>
                  <a:srgbClr val="FF0000"/>
                </a:solidFill>
                <a:cs typeface="Calibri"/>
              </a:rPr>
              <a:t>3</a:t>
            </a:r>
            <a:r>
              <a:rPr sz="1600" b="1" kern="0" spc="-25" dirty="0">
                <a:solidFill>
                  <a:sysClr val="windowText" lastClr="000000"/>
                </a:solidFill>
                <a:cs typeface="Calibri"/>
              </a:rPr>
              <a:t>Q</a:t>
            </a:r>
            <a:endParaRPr sz="1600" kern="0">
              <a:solidFill>
                <a:sysClr val="windowText" lastClr="000000"/>
              </a:solidFill>
              <a:cs typeface="Calibri"/>
            </a:endParaRPr>
          </a:p>
        </p:txBody>
      </p:sp>
      <p:grpSp>
        <p:nvGrpSpPr>
          <p:cNvPr id="525" name="object 176"/>
          <p:cNvGrpSpPr/>
          <p:nvPr/>
        </p:nvGrpSpPr>
        <p:grpSpPr>
          <a:xfrm>
            <a:off x="445135" y="342571"/>
            <a:ext cx="867617" cy="1135826"/>
            <a:chOff x="83819" y="79247"/>
            <a:chExt cx="652145" cy="873760"/>
          </a:xfrm>
        </p:grpSpPr>
        <p:pic>
          <p:nvPicPr>
            <p:cNvPr id="526" name="object 17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3819" y="79247"/>
              <a:ext cx="629412" cy="821436"/>
            </a:xfrm>
            <a:prstGeom prst="rect">
              <a:avLst/>
            </a:prstGeom>
          </p:spPr>
        </p:pic>
        <p:sp>
          <p:nvSpPr>
            <p:cNvPr id="527" name="object 178"/>
            <p:cNvSpPr/>
            <p:nvPr/>
          </p:nvSpPr>
          <p:spPr>
            <a:xfrm>
              <a:off x="156549" y="203878"/>
              <a:ext cx="551180" cy="720725"/>
            </a:xfrm>
            <a:custGeom>
              <a:avLst/>
              <a:gdLst/>
              <a:ahLst/>
              <a:cxnLst/>
              <a:rect l="l" t="t" r="r" b="b"/>
              <a:pathLst>
                <a:path w="551180" h="720725">
                  <a:moveTo>
                    <a:pt x="29594" y="710648"/>
                  </a:moveTo>
                  <a:lnTo>
                    <a:pt x="12681" y="691958"/>
                  </a:lnTo>
                  <a:lnTo>
                    <a:pt x="2900" y="665293"/>
                  </a:lnTo>
                  <a:lnTo>
                    <a:pt x="0" y="631554"/>
                  </a:lnTo>
                  <a:lnTo>
                    <a:pt x="3729" y="591646"/>
                  </a:lnTo>
                  <a:lnTo>
                    <a:pt x="13838" y="546469"/>
                  </a:lnTo>
                  <a:lnTo>
                    <a:pt x="30075" y="496925"/>
                  </a:lnTo>
                  <a:lnTo>
                    <a:pt x="52190" y="443918"/>
                  </a:lnTo>
                  <a:lnTo>
                    <a:pt x="79933" y="388348"/>
                  </a:lnTo>
                  <a:lnTo>
                    <a:pt x="113053" y="331119"/>
                  </a:lnTo>
                  <a:lnTo>
                    <a:pt x="151298" y="273133"/>
                  </a:lnTo>
                  <a:lnTo>
                    <a:pt x="192796" y="217426"/>
                  </a:lnTo>
                  <a:lnTo>
                    <a:pt x="235322" y="166795"/>
                  </a:lnTo>
                  <a:lnTo>
                    <a:pt x="278116" y="121784"/>
                  </a:lnTo>
                  <a:lnTo>
                    <a:pt x="320417" y="82934"/>
                  </a:lnTo>
                  <a:lnTo>
                    <a:pt x="361463" y="50788"/>
                  </a:lnTo>
                  <a:lnTo>
                    <a:pt x="400491" y="25888"/>
                  </a:lnTo>
                  <a:lnTo>
                    <a:pt x="436742" y="8778"/>
                  </a:lnTo>
                  <a:lnTo>
                    <a:pt x="469453" y="0"/>
                  </a:lnTo>
                  <a:lnTo>
                    <a:pt x="497863" y="95"/>
                  </a:lnTo>
                  <a:lnTo>
                    <a:pt x="521211" y="9608"/>
                  </a:lnTo>
                  <a:lnTo>
                    <a:pt x="538124" y="28329"/>
                  </a:lnTo>
                  <a:lnTo>
                    <a:pt x="547906" y="55013"/>
                  </a:lnTo>
                  <a:lnTo>
                    <a:pt x="550807" y="88761"/>
                  </a:lnTo>
                  <a:lnTo>
                    <a:pt x="547077" y="128673"/>
                  </a:lnTo>
                  <a:lnTo>
                    <a:pt x="536969" y="173851"/>
                  </a:lnTo>
                  <a:lnTo>
                    <a:pt x="520731" y="223395"/>
                  </a:lnTo>
                  <a:lnTo>
                    <a:pt x="498615" y="276406"/>
                  </a:lnTo>
                  <a:lnTo>
                    <a:pt x="470872" y="331985"/>
                  </a:lnTo>
                  <a:lnTo>
                    <a:pt x="437753" y="389232"/>
                  </a:lnTo>
                  <a:lnTo>
                    <a:pt x="399507" y="447250"/>
                  </a:lnTo>
                  <a:lnTo>
                    <a:pt x="358010" y="502957"/>
                  </a:lnTo>
                  <a:lnTo>
                    <a:pt x="315483" y="553586"/>
                  </a:lnTo>
                  <a:lnTo>
                    <a:pt x="272689" y="598596"/>
                  </a:lnTo>
                  <a:lnTo>
                    <a:pt x="230388" y="637441"/>
                  </a:lnTo>
                  <a:lnTo>
                    <a:pt x="189343" y="669579"/>
                  </a:lnTo>
                  <a:lnTo>
                    <a:pt x="150314" y="694467"/>
                  </a:lnTo>
                  <a:lnTo>
                    <a:pt x="114063" y="711561"/>
                  </a:lnTo>
                  <a:lnTo>
                    <a:pt x="81352" y="720318"/>
                  </a:lnTo>
                  <a:lnTo>
                    <a:pt x="52942" y="720195"/>
                  </a:lnTo>
                  <a:lnTo>
                    <a:pt x="29594" y="710648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856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16</a:t>
            </a:fld>
            <a:endParaRPr lang="fr-FR"/>
          </a:p>
        </p:txBody>
      </p:sp>
      <p:sp>
        <p:nvSpPr>
          <p:cNvPr id="16" name="object 19"/>
          <p:cNvSpPr txBox="1"/>
          <p:nvPr/>
        </p:nvSpPr>
        <p:spPr>
          <a:xfrm>
            <a:off x="1551883" y="4734210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kern="0" dirty="0">
                <a:solidFill>
                  <a:srgbClr val="FFFFFF"/>
                </a:solidFill>
                <a:cs typeface="Calibri"/>
              </a:rPr>
              <a:t>60</a:t>
            </a:r>
            <a:r>
              <a:rPr sz="1600" b="1" kern="0" spc="-10" dirty="0">
                <a:solidFill>
                  <a:srgbClr val="FFFFFF"/>
                </a:solidFill>
                <a:cs typeface="Calibri"/>
              </a:rPr>
              <a:t> </a:t>
            </a:r>
            <a:r>
              <a:rPr sz="1600" b="1" kern="0" spc="-60" dirty="0">
                <a:solidFill>
                  <a:srgbClr val="FFFFFF"/>
                </a:solidFill>
                <a:cs typeface="Calibri"/>
              </a:rPr>
              <a:t>M</a:t>
            </a:r>
            <a:endParaRPr sz="1600" kern="0">
              <a:solidFill>
                <a:sysClr val="windowText" lastClr="000000"/>
              </a:solidFill>
              <a:cs typeface="Calibri"/>
            </a:endParaRPr>
          </a:p>
        </p:txBody>
      </p:sp>
      <p:grpSp>
        <p:nvGrpSpPr>
          <p:cNvPr id="9" name="object 2"/>
          <p:cNvGrpSpPr/>
          <p:nvPr/>
        </p:nvGrpSpPr>
        <p:grpSpPr>
          <a:xfrm>
            <a:off x="1837853" y="217284"/>
            <a:ext cx="8663396" cy="5153114"/>
            <a:chOff x="816863" y="94488"/>
            <a:chExt cx="7815580" cy="4196625"/>
          </a:xfrm>
        </p:grpSpPr>
        <p:pic>
          <p:nvPicPr>
            <p:cNvPr id="131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8021" y="3626199"/>
              <a:ext cx="718581" cy="664914"/>
            </a:xfrm>
            <a:prstGeom prst="rect">
              <a:avLst/>
            </a:prstGeom>
          </p:spPr>
        </p:pic>
        <p:pic>
          <p:nvPicPr>
            <p:cNvPr id="132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8496" y="3733799"/>
              <a:ext cx="556260" cy="467868"/>
            </a:xfrm>
            <a:prstGeom prst="rect">
              <a:avLst/>
            </a:prstGeom>
          </p:spPr>
        </p:pic>
        <p:pic>
          <p:nvPicPr>
            <p:cNvPr id="133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863" y="94488"/>
              <a:ext cx="7815071" cy="393191"/>
            </a:xfrm>
            <a:prstGeom prst="rect">
              <a:avLst/>
            </a:prstGeom>
          </p:spPr>
        </p:pic>
        <p:sp>
          <p:nvSpPr>
            <p:cNvPr id="134" name="object 6"/>
            <p:cNvSpPr/>
            <p:nvPr/>
          </p:nvSpPr>
          <p:spPr>
            <a:xfrm>
              <a:off x="816863" y="94488"/>
              <a:ext cx="7815580" cy="393700"/>
            </a:xfrm>
            <a:custGeom>
              <a:avLst/>
              <a:gdLst/>
              <a:ahLst/>
              <a:cxnLst/>
              <a:rect l="l" t="t" r="r" b="b"/>
              <a:pathLst>
                <a:path w="7815580" h="393700">
                  <a:moveTo>
                    <a:pt x="0" y="65532"/>
                  </a:moveTo>
                  <a:lnTo>
                    <a:pt x="5149" y="40022"/>
                  </a:lnTo>
                  <a:lnTo>
                    <a:pt x="19192" y="19192"/>
                  </a:lnTo>
                  <a:lnTo>
                    <a:pt x="40022" y="5149"/>
                  </a:lnTo>
                  <a:lnTo>
                    <a:pt x="65532" y="0"/>
                  </a:lnTo>
                  <a:lnTo>
                    <a:pt x="7749540" y="0"/>
                  </a:lnTo>
                  <a:lnTo>
                    <a:pt x="7775049" y="5149"/>
                  </a:lnTo>
                  <a:lnTo>
                    <a:pt x="7795879" y="19192"/>
                  </a:lnTo>
                  <a:lnTo>
                    <a:pt x="7809922" y="40022"/>
                  </a:lnTo>
                  <a:lnTo>
                    <a:pt x="7815071" y="65532"/>
                  </a:lnTo>
                  <a:lnTo>
                    <a:pt x="7815071" y="327660"/>
                  </a:lnTo>
                  <a:lnTo>
                    <a:pt x="7809922" y="353169"/>
                  </a:lnTo>
                  <a:lnTo>
                    <a:pt x="7795879" y="373999"/>
                  </a:lnTo>
                  <a:lnTo>
                    <a:pt x="7775049" y="388042"/>
                  </a:lnTo>
                  <a:lnTo>
                    <a:pt x="7749540" y="393191"/>
                  </a:lnTo>
                  <a:lnTo>
                    <a:pt x="65532" y="393191"/>
                  </a:lnTo>
                  <a:lnTo>
                    <a:pt x="40022" y="388042"/>
                  </a:lnTo>
                  <a:lnTo>
                    <a:pt x="19192" y="373999"/>
                  </a:lnTo>
                  <a:lnTo>
                    <a:pt x="5149" y="353169"/>
                  </a:lnTo>
                  <a:lnTo>
                    <a:pt x="0" y="327660"/>
                  </a:lnTo>
                  <a:lnTo>
                    <a:pt x="0" y="65532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11" name="object 8"/>
          <p:cNvGrpSpPr/>
          <p:nvPr/>
        </p:nvGrpSpPr>
        <p:grpSpPr>
          <a:xfrm>
            <a:off x="2201418" y="2852433"/>
            <a:ext cx="952512" cy="507492"/>
            <a:chOff x="650748" y="1932432"/>
            <a:chExt cx="952512" cy="507492"/>
          </a:xfrm>
        </p:grpSpPr>
        <p:pic>
          <p:nvPicPr>
            <p:cNvPr id="128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8991" y="1950622"/>
              <a:ext cx="919060" cy="407102"/>
            </a:xfrm>
            <a:prstGeom prst="rect">
              <a:avLst/>
            </a:prstGeom>
          </p:spPr>
        </p:pic>
        <p:pic>
          <p:nvPicPr>
            <p:cNvPr id="129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748" y="1932432"/>
              <a:ext cx="952512" cy="507492"/>
            </a:xfrm>
            <a:prstGeom prst="rect">
              <a:avLst/>
            </a:prstGeom>
          </p:spPr>
        </p:pic>
        <p:pic>
          <p:nvPicPr>
            <p:cNvPr id="130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2564" y="1961388"/>
              <a:ext cx="856488" cy="3444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354224" y="2908948"/>
            <a:ext cx="653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Surface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67434" y="3233433"/>
            <a:ext cx="1155191" cy="2409443"/>
            <a:chOff x="16764" y="2313432"/>
            <a:chExt cx="1155191" cy="2409443"/>
          </a:xfrm>
        </p:grpSpPr>
        <p:pic>
          <p:nvPicPr>
            <p:cNvPr id="123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2711" y="2313432"/>
              <a:ext cx="809244" cy="2014727"/>
            </a:xfrm>
            <a:prstGeom prst="rect">
              <a:avLst/>
            </a:prstGeom>
          </p:spPr>
        </p:pic>
        <p:pic>
          <p:nvPicPr>
            <p:cNvPr id="124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5955" y="2333117"/>
              <a:ext cx="727837" cy="1933955"/>
            </a:xfrm>
            <a:prstGeom prst="rect">
              <a:avLst/>
            </a:prstGeom>
          </p:spPr>
        </p:pic>
        <p:pic>
          <p:nvPicPr>
            <p:cNvPr id="125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64" y="4224527"/>
              <a:ext cx="787920" cy="425195"/>
            </a:xfrm>
            <a:prstGeom prst="rect">
              <a:avLst/>
            </a:prstGeom>
          </p:spPr>
        </p:pic>
        <p:pic>
          <p:nvPicPr>
            <p:cNvPr id="126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8" y="4215383"/>
              <a:ext cx="754380" cy="507492"/>
            </a:xfrm>
            <a:prstGeom prst="rect">
              <a:avLst/>
            </a:prstGeom>
          </p:spPr>
        </p:pic>
        <p:pic>
          <p:nvPicPr>
            <p:cNvPr id="127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435" y="4244339"/>
              <a:ext cx="707136" cy="344423"/>
            </a:xfrm>
            <a:prstGeom prst="rect">
              <a:avLst/>
            </a:prstGeom>
          </p:spPr>
        </p:pic>
      </p:grpSp>
      <p:sp>
        <p:nvSpPr>
          <p:cNvPr id="14" name="object 19"/>
          <p:cNvSpPr txBox="1"/>
          <p:nvPr/>
        </p:nvSpPr>
        <p:spPr>
          <a:xfrm>
            <a:off x="1735480" y="5192484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5" name="object 20"/>
          <p:cNvGrpSpPr/>
          <p:nvPr/>
        </p:nvGrpSpPr>
        <p:grpSpPr>
          <a:xfrm>
            <a:off x="4093845" y="2489700"/>
            <a:ext cx="2287546" cy="2390285"/>
            <a:chOff x="2489559" y="1560811"/>
            <a:chExt cx="2287546" cy="2390285"/>
          </a:xfrm>
        </p:grpSpPr>
        <p:sp>
          <p:nvSpPr>
            <p:cNvPr id="107" name="object 21"/>
            <p:cNvSpPr/>
            <p:nvPr/>
          </p:nvSpPr>
          <p:spPr>
            <a:xfrm>
              <a:off x="4110990" y="3406266"/>
              <a:ext cx="666115" cy="544830"/>
            </a:xfrm>
            <a:custGeom>
              <a:avLst/>
              <a:gdLst/>
              <a:ahLst/>
              <a:cxnLst/>
              <a:rect l="l" t="t" r="r" b="b"/>
              <a:pathLst>
                <a:path w="666114" h="544829">
                  <a:moveTo>
                    <a:pt x="663194" y="0"/>
                  </a:moveTo>
                  <a:lnTo>
                    <a:pt x="654246" y="37354"/>
                  </a:lnTo>
                  <a:lnTo>
                    <a:pt x="639425" y="73559"/>
                  </a:lnTo>
                  <a:lnTo>
                    <a:pt x="619001" y="108428"/>
                  </a:lnTo>
                  <a:lnTo>
                    <a:pt x="593249" y="141773"/>
                  </a:lnTo>
                  <a:lnTo>
                    <a:pt x="562438" y="173406"/>
                  </a:lnTo>
                  <a:lnTo>
                    <a:pt x="526841" y="203138"/>
                  </a:lnTo>
                  <a:lnTo>
                    <a:pt x="486730" y="230782"/>
                  </a:lnTo>
                  <a:lnTo>
                    <a:pt x="442377" y="256150"/>
                  </a:lnTo>
                  <a:lnTo>
                    <a:pt x="394054" y="279053"/>
                  </a:lnTo>
                  <a:lnTo>
                    <a:pt x="342032" y="299304"/>
                  </a:lnTo>
                  <a:lnTo>
                    <a:pt x="286584" y="316715"/>
                  </a:lnTo>
                  <a:lnTo>
                    <a:pt x="227982" y="331098"/>
                  </a:lnTo>
                  <a:lnTo>
                    <a:pt x="166497" y="342264"/>
                  </a:lnTo>
                  <a:lnTo>
                    <a:pt x="166497" y="211454"/>
                  </a:lnTo>
                  <a:lnTo>
                    <a:pt x="0" y="390397"/>
                  </a:lnTo>
                  <a:lnTo>
                    <a:pt x="166497" y="544499"/>
                  </a:lnTo>
                  <a:lnTo>
                    <a:pt x="166497" y="413638"/>
                  </a:lnTo>
                  <a:lnTo>
                    <a:pt x="228290" y="402399"/>
                  </a:lnTo>
                  <a:lnTo>
                    <a:pt x="287021" y="387965"/>
                  </a:lnTo>
                  <a:lnTo>
                    <a:pt x="342450" y="370535"/>
                  </a:lnTo>
                  <a:lnTo>
                    <a:pt x="394339" y="350307"/>
                  </a:lnTo>
                  <a:lnTo>
                    <a:pt x="442449" y="327481"/>
                  </a:lnTo>
                  <a:lnTo>
                    <a:pt x="486541" y="302254"/>
                  </a:lnTo>
                  <a:lnTo>
                    <a:pt x="526376" y="274827"/>
                  </a:lnTo>
                  <a:lnTo>
                    <a:pt x="561717" y="245396"/>
                  </a:lnTo>
                  <a:lnTo>
                    <a:pt x="592323" y="214162"/>
                  </a:lnTo>
                  <a:lnTo>
                    <a:pt x="617958" y="181323"/>
                  </a:lnTo>
                  <a:lnTo>
                    <a:pt x="638382" y="147076"/>
                  </a:lnTo>
                  <a:lnTo>
                    <a:pt x="653356" y="111622"/>
                  </a:lnTo>
                  <a:lnTo>
                    <a:pt x="666000" y="37885"/>
                  </a:lnTo>
                  <a:lnTo>
                    <a:pt x="66319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08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75076" y="2173223"/>
              <a:ext cx="1267968" cy="1100327"/>
            </a:xfrm>
            <a:prstGeom prst="rect">
              <a:avLst/>
            </a:prstGeom>
          </p:spPr>
        </p:pic>
        <p:sp>
          <p:nvSpPr>
            <p:cNvPr id="109" name="object 23"/>
            <p:cNvSpPr/>
            <p:nvPr/>
          </p:nvSpPr>
          <p:spPr>
            <a:xfrm>
              <a:off x="4110990" y="2980181"/>
              <a:ext cx="666115" cy="462280"/>
            </a:xfrm>
            <a:custGeom>
              <a:avLst/>
              <a:gdLst/>
              <a:ahLst/>
              <a:cxnLst/>
              <a:rect l="l" t="t" r="r" b="b"/>
              <a:pathLst>
                <a:path w="666114" h="462279">
                  <a:moveTo>
                    <a:pt x="0" y="0"/>
                  </a:moveTo>
                  <a:lnTo>
                    <a:pt x="0" y="71374"/>
                  </a:lnTo>
                  <a:lnTo>
                    <a:pt x="60615" y="72969"/>
                  </a:lnTo>
                  <a:lnTo>
                    <a:pt x="119706" y="77662"/>
                  </a:lnTo>
                  <a:lnTo>
                    <a:pt x="177037" y="85316"/>
                  </a:lnTo>
                  <a:lnTo>
                    <a:pt x="232375" y="95794"/>
                  </a:lnTo>
                  <a:lnTo>
                    <a:pt x="285483" y="108956"/>
                  </a:lnTo>
                  <a:lnTo>
                    <a:pt x="336126" y="124666"/>
                  </a:lnTo>
                  <a:lnTo>
                    <a:pt x="384069" y="142786"/>
                  </a:lnTo>
                  <a:lnTo>
                    <a:pt x="429078" y="163179"/>
                  </a:lnTo>
                  <a:lnTo>
                    <a:pt x="470915" y="185705"/>
                  </a:lnTo>
                  <a:lnTo>
                    <a:pt x="509348" y="210229"/>
                  </a:lnTo>
                  <a:lnTo>
                    <a:pt x="544140" y="236611"/>
                  </a:lnTo>
                  <a:lnTo>
                    <a:pt x="575055" y="264715"/>
                  </a:lnTo>
                  <a:lnTo>
                    <a:pt x="601860" y="294402"/>
                  </a:lnTo>
                  <a:lnTo>
                    <a:pt x="624319" y="325535"/>
                  </a:lnTo>
                  <a:lnTo>
                    <a:pt x="655257" y="391588"/>
                  </a:lnTo>
                  <a:lnTo>
                    <a:pt x="665988" y="461772"/>
                  </a:lnTo>
                  <a:lnTo>
                    <a:pt x="665988" y="390398"/>
                  </a:lnTo>
                  <a:lnTo>
                    <a:pt x="655257" y="320214"/>
                  </a:lnTo>
                  <a:lnTo>
                    <a:pt x="624319" y="254161"/>
                  </a:lnTo>
                  <a:lnTo>
                    <a:pt x="601860" y="223028"/>
                  </a:lnTo>
                  <a:lnTo>
                    <a:pt x="575055" y="193341"/>
                  </a:lnTo>
                  <a:lnTo>
                    <a:pt x="544140" y="165237"/>
                  </a:lnTo>
                  <a:lnTo>
                    <a:pt x="509348" y="138855"/>
                  </a:lnTo>
                  <a:lnTo>
                    <a:pt x="470915" y="114331"/>
                  </a:lnTo>
                  <a:lnTo>
                    <a:pt x="429078" y="91805"/>
                  </a:lnTo>
                  <a:lnTo>
                    <a:pt x="384069" y="71412"/>
                  </a:lnTo>
                  <a:lnTo>
                    <a:pt x="336126" y="53292"/>
                  </a:lnTo>
                  <a:lnTo>
                    <a:pt x="285483" y="37582"/>
                  </a:lnTo>
                  <a:lnTo>
                    <a:pt x="232375" y="24420"/>
                  </a:lnTo>
                  <a:lnTo>
                    <a:pt x="177037" y="13942"/>
                  </a:lnTo>
                  <a:lnTo>
                    <a:pt x="119706" y="6288"/>
                  </a:lnTo>
                  <a:lnTo>
                    <a:pt x="60615" y="1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403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10" name="object 24"/>
            <p:cNvSpPr/>
            <p:nvPr/>
          </p:nvSpPr>
          <p:spPr>
            <a:xfrm>
              <a:off x="4110990" y="2980181"/>
              <a:ext cx="666115" cy="970915"/>
            </a:xfrm>
            <a:custGeom>
              <a:avLst/>
              <a:gdLst/>
              <a:ahLst/>
              <a:cxnLst/>
              <a:rect l="l" t="t" r="r" b="b"/>
              <a:pathLst>
                <a:path w="666114" h="970914">
                  <a:moveTo>
                    <a:pt x="665988" y="461772"/>
                  </a:moveTo>
                  <a:lnTo>
                    <a:pt x="655257" y="391588"/>
                  </a:lnTo>
                  <a:lnTo>
                    <a:pt x="624319" y="325535"/>
                  </a:lnTo>
                  <a:lnTo>
                    <a:pt x="601860" y="294402"/>
                  </a:lnTo>
                  <a:lnTo>
                    <a:pt x="575055" y="264715"/>
                  </a:lnTo>
                  <a:lnTo>
                    <a:pt x="544140" y="236611"/>
                  </a:lnTo>
                  <a:lnTo>
                    <a:pt x="509348" y="210229"/>
                  </a:lnTo>
                  <a:lnTo>
                    <a:pt x="470915" y="185705"/>
                  </a:lnTo>
                  <a:lnTo>
                    <a:pt x="429078" y="163179"/>
                  </a:lnTo>
                  <a:lnTo>
                    <a:pt x="384069" y="142786"/>
                  </a:lnTo>
                  <a:lnTo>
                    <a:pt x="336126" y="124666"/>
                  </a:lnTo>
                  <a:lnTo>
                    <a:pt x="285483" y="108956"/>
                  </a:lnTo>
                  <a:lnTo>
                    <a:pt x="232375" y="95794"/>
                  </a:lnTo>
                  <a:lnTo>
                    <a:pt x="177037" y="85316"/>
                  </a:lnTo>
                  <a:lnTo>
                    <a:pt x="119706" y="77662"/>
                  </a:lnTo>
                  <a:lnTo>
                    <a:pt x="60615" y="72969"/>
                  </a:lnTo>
                  <a:lnTo>
                    <a:pt x="0" y="71374"/>
                  </a:lnTo>
                  <a:lnTo>
                    <a:pt x="0" y="0"/>
                  </a:lnTo>
                  <a:lnTo>
                    <a:pt x="60615" y="1595"/>
                  </a:lnTo>
                  <a:lnTo>
                    <a:pt x="119706" y="6288"/>
                  </a:lnTo>
                  <a:lnTo>
                    <a:pt x="177037" y="13942"/>
                  </a:lnTo>
                  <a:lnTo>
                    <a:pt x="232375" y="24420"/>
                  </a:lnTo>
                  <a:lnTo>
                    <a:pt x="285483" y="37582"/>
                  </a:lnTo>
                  <a:lnTo>
                    <a:pt x="336126" y="53292"/>
                  </a:lnTo>
                  <a:lnTo>
                    <a:pt x="384069" y="71412"/>
                  </a:lnTo>
                  <a:lnTo>
                    <a:pt x="429078" y="91805"/>
                  </a:lnTo>
                  <a:lnTo>
                    <a:pt x="470915" y="114331"/>
                  </a:lnTo>
                  <a:lnTo>
                    <a:pt x="509348" y="138855"/>
                  </a:lnTo>
                  <a:lnTo>
                    <a:pt x="544140" y="165237"/>
                  </a:lnTo>
                  <a:lnTo>
                    <a:pt x="575055" y="193341"/>
                  </a:lnTo>
                  <a:lnTo>
                    <a:pt x="601860" y="223028"/>
                  </a:lnTo>
                  <a:lnTo>
                    <a:pt x="624319" y="254161"/>
                  </a:lnTo>
                  <a:lnTo>
                    <a:pt x="655257" y="320214"/>
                  </a:lnTo>
                  <a:lnTo>
                    <a:pt x="665988" y="390398"/>
                  </a:lnTo>
                  <a:lnTo>
                    <a:pt x="665988" y="461772"/>
                  </a:lnTo>
                  <a:lnTo>
                    <a:pt x="653748" y="536439"/>
                  </a:lnTo>
                  <a:lnTo>
                    <a:pt x="638832" y="572251"/>
                  </a:lnTo>
                  <a:lnTo>
                    <a:pt x="618392" y="606791"/>
                  </a:lnTo>
                  <a:lnTo>
                    <a:pt x="592686" y="639867"/>
                  </a:lnTo>
                  <a:lnTo>
                    <a:pt x="561968" y="671284"/>
                  </a:lnTo>
                  <a:lnTo>
                    <a:pt x="526494" y="700849"/>
                  </a:lnTo>
                  <a:lnTo>
                    <a:pt x="486520" y="728369"/>
                  </a:lnTo>
                  <a:lnTo>
                    <a:pt x="442301" y="753651"/>
                  </a:lnTo>
                  <a:lnTo>
                    <a:pt x="394095" y="776502"/>
                  </a:lnTo>
                  <a:lnTo>
                    <a:pt x="342155" y="796728"/>
                  </a:lnTo>
                  <a:lnTo>
                    <a:pt x="286738" y="814135"/>
                  </a:lnTo>
                  <a:lnTo>
                    <a:pt x="228100" y="828532"/>
                  </a:lnTo>
                  <a:lnTo>
                    <a:pt x="166497" y="839724"/>
                  </a:lnTo>
                  <a:lnTo>
                    <a:pt x="166497" y="970584"/>
                  </a:lnTo>
                  <a:lnTo>
                    <a:pt x="0" y="816483"/>
                  </a:lnTo>
                  <a:lnTo>
                    <a:pt x="166497" y="637540"/>
                  </a:lnTo>
                  <a:lnTo>
                    <a:pt x="166497" y="768350"/>
                  </a:lnTo>
                  <a:lnTo>
                    <a:pt x="227982" y="757183"/>
                  </a:lnTo>
                  <a:lnTo>
                    <a:pt x="286584" y="742800"/>
                  </a:lnTo>
                  <a:lnTo>
                    <a:pt x="342032" y="725389"/>
                  </a:lnTo>
                  <a:lnTo>
                    <a:pt x="394054" y="705138"/>
                  </a:lnTo>
                  <a:lnTo>
                    <a:pt x="442377" y="682235"/>
                  </a:lnTo>
                  <a:lnTo>
                    <a:pt x="486730" y="656867"/>
                  </a:lnTo>
                  <a:lnTo>
                    <a:pt x="526841" y="629223"/>
                  </a:lnTo>
                  <a:lnTo>
                    <a:pt x="562438" y="599491"/>
                  </a:lnTo>
                  <a:lnTo>
                    <a:pt x="593249" y="567858"/>
                  </a:lnTo>
                  <a:lnTo>
                    <a:pt x="619001" y="534513"/>
                  </a:lnTo>
                  <a:lnTo>
                    <a:pt x="639425" y="499644"/>
                  </a:lnTo>
                  <a:lnTo>
                    <a:pt x="654246" y="463439"/>
                  </a:lnTo>
                  <a:lnTo>
                    <a:pt x="663194" y="426085"/>
                  </a:lnTo>
                </a:path>
              </a:pathLst>
            </a:custGeom>
            <a:ln w="25400">
              <a:solidFill>
                <a:srgbClr val="8B393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11" name="object 25"/>
            <p:cNvSpPr/>
            <p:nvPr/>
          </p:nvSpPr>
          <p:spPr>
            <a:xfrm>
              <a:off x="3533394" y="2498597"/>
              <a:ext cx="696595" cy="690880"/>
            </a:xfrm>
            <a:custGeom>
              <a:avLst/>
              <a:gdLst/>
              <a:ahLst/>
              <a:cxnLst/>
              <a:rect l="l" t="t" r="r" b="b"/>
              <a:pathLst>
                <a:path w="696595" h="690880">
                  <a:moveTo>
                    <a:pt x="348233" y="0"/>
                  </a:moveTo>
                  <a:lnTo>
                    <a:pt x="300990" y="3151"/>
                  </a:lnTo>
                  <a:lnTo>
                    <a:pt x="255675" y="12331"/>
                  </a:lnTo>
                  <a:lnTo>
                    <a:pt x="212705" y="27128"/>
                  </a:lnTo>
                  <a:lnTo>
                    <a:pt x="172494" y="47131"/>
                  </a:lnTo>
                  <a:lnTo>
                    <a:pt x="135458" y="71928"/>
                  </a:lnTo>
                  <a:lnTo>
                    <a:pt x="102012" y="101107"/>
                  </a:lnTo>
                  <a:lnTo>
                    <a:pt x="72573" y="134259"/>
                  </a:lnTo>
                  <a:lnTo>
                    <a:pt x="47554" y="170970"/>
                  </a:lnTo>
                  <a:lnTo>
                    <a:pt x="27372" y="210829"/>
                  </a:lnTo>
                  <a:lnTo>
                    <a:pt x="12442" y="253426"/>
                  </a:lnTo>
                  <a:lnTo>
                    <a:pt x="3179" y="298349"/>
                  </a:lnTo>
                  <a:lnTo>
                    <a:pt x="0" y="345185"/>
                  </a:lnTo>
                  <a:lnTo>
                    <a:pt x="3179" y="392022"/>
                  </a:lnTo>
                  <a:lnTo>
                    <a:pt x="12442" y="436945"/>
                  </a:lnTo>
                  <a:lnTo>
                    <a:pt x="27372" y="479542"/>
                  </a:lnTo>
                  <a:lnTo>
                    <a:pt x="47554" y="519401"/>
                  </a:lnTo>
                  <a:lnTo>
                    <a:pt x="72573" y="556112"/>
                  </a:lnTo>
                  <a:lnTo>
                    <a:pt x="102012" y="589264"/>
                  </a:lnTo>
                  <a:lnTo>
                    <a:pt x="135458" y="618443"/>
                  </a:lnTo>
                  <a:lnTo>
                    <a:pt x="172494" y="643240"/>
                  </a:lnTo>
                  <a:lnTo>
                    <a:pt x="212705" y="663243"/>
                  </a:lnTo>
                  <a:lnTo>
                    <a:pt x="255675" y="678040"/>
                  </a:lnTo>
                  <a:lnTo>
                    <a:pt x="300990" y="687220"/>
                  </a:lnTo>
                  <a:lnTo>
                    <a:pt x="348233" y="690371"/>
                  </a:lnTo>
                  <a:lnTo>
                    <a:pt x="395477" y="687220"/>
                  </a:lnTo>
                  <a:lnTo>
                    <a:pt x="440792" y="678040"/>
                  </a:lnTo>
                  <a:lnTo>
                    <a:pt x="483762" y="663243"/>
                  </a:lnTo>
                  <a:lnTo>
                    <a:pt x="523973" y="643240"/>
                  </a:lnTo>
                  <a:lnTo>
                    <a:pt x="561009" y="618443"/>
                  </a:lnTo>
                  <a:lnTo>
                    <a:pt x="594455" y="589264"/>
                  </a:lnTo>
                  <a:lnTo>
                    <a:pt x="623894" y="556112"/>
                  </a:lnTo>
                  <a:lnTo>
                    <a:pt x="648913" y="519401"/>
                  </a:lnTo>
                  <a:lnTo>
                    <a:pt x="669095" y="479542"/>
                  </a:lnTo>
                  <a:lnTo>
                    <a:pt x="684025" y="436945"/>
                  </a:lnTo>
                  <a:lnTo>
                    <a:pt x="693288" y="392022"/>
                  </a:lnTo>
                  <a:lnTo>
                    <a:pt x="696467" y="345185"/>
                  </a:lnTo>
                  <a:lnTo>
                    <a:pt x="693288" y="298349"/>
                  </a:lnTo>
                  <a:lnTo>
                    <a:pt x="684025" y="253426"/>
                  </a:lnTo>
                  <a:lnTo>
                    <a:pt x="669095" y="210829"/>
                  </a:lnTo>
                  <a:lnTo>
                    <a:pt x="648913" y="170970"/>
                  </a:lnTo>
                  <a:lnTo>
                    <a:pt x="623894" y="134259"/>
                  </a:lnTo>
                  <a:lnTo>
                    <a:pt x="594455" y="101107"/>
                  </a:lnTo>
                  <a:lnTo>
                    <a:pt x="561009" y="71928"/>
                  </a:lnTo>
                  <a:lnTo>
                    <a:pt x="523973" y="47131"/>
                  </a:lnTo>
                  <a:lnTo>
                    <a:pt x="483762" y="27128"/>
                  </a:lnTo>
                  <a:lnTo>
                    <a:pt x="440792" y="12331"/>
                  </a:lnTo>
                  <a:lnTo>
                    <a:pt x="395477" y="3151"/>
                  </a:lnTo>
                  <a:lnTo>
                    <a:pt x="348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12" name="object 26"/>
            <p:cNvSpPr/>
            <p:nvPr/>
          </p:nvSpPr>
          <p:spPr>
            <a:xfrm>
              <a:off x="3533394" y="2498597"/>
              <a:ext cx="696595" cy="690880"/>
            </a:xfrm>
            <a:custGeom>
              <a:avLst/>
              <a:gdLst/>
              <a:ahLst/>
              <a:cxnLst/>
              <a:rect l="l" t="t" r="r" b="b"/>
              <a:pathLst>
                <a:path w="696595" h="690880">
                  <a:moveTo>
                    <a:pt x="0" y="345185"/>
                  </a:moveTo>
                  <a:lnTo>
                    <a:pt x="3179" y="298349"/>
                  </a:lnTo>
                  <a:lnTo>
                    <a:pt x="12442" y="253426"/>
                  </a:lnTo>
                  <a:lnTo>
                    <a:pt x="27372" y="210829"/>
                  </a:lnTo>
                  <a:lnTo>
                    <a:pt x="47554" y="170970"/>
                  </a:lnTo>
                  <a:lnTo>
                    <a:pt x="72573" y="134259"/>
                  </a:lnTo>
                  <a:lnTo>
                    <a:pt x="102012" y="101107"/>
                  </a:lnTo>
                  <a:lnTo>
                    <a:pt x="135458" y="71928"/>
                  </a:lnTo>
                  <a:lnTo>
                    <a:pt x="172494" y="47131"/>
                  </a:lnTo>
                  <a:lnTo>
                    <a:pt x="212705" y="27128"/>
                  </a:lnTo>
                  <a:lnTo>
                    <a:pt x="255675" y="12331"/>
                  </a:lnTo>
                  <a:lnTo>
                    <a:pt x="300990" y="3151"/>
                  </a:lnTo>
                  <a:lnTo>
                    <a:pt x="348233" y="0"/>
                  </a:lnTo>
                  <a:lnTo>
                    <a:pt x="395477" y="3151"/>
                  </a:lnTo>
                  <a:lnTo>
                    <a:pt x="440792" y="12331"/>
                  </a:lnTo>
                  <a:lnTo>
                    <a:pt x="483762" y="27128"/>
                  </a:lnTo>
                  <a:lnTo>
                    <a:pt x="523973" y="47131"/>
                  </a:lnTo>
                  <a:lnTo>
                    <a:pt x="561009" y="71928"/>
                  </a:lnTo>
                  <a:lnTo>
                    <a:pt x="594455" y="101107"/>
                  </a:lnTo>
                  <a:lnTo>
                    <a:pt x="623894" y="134259"/>
                  </a:lnTo>
                  <a:lnTo>
                    <a:pt x="648913" y="170970"/>
                  </a:lnTo>
                  <a:lnTo>
                    <a:pt x="669095" y="210829"/>
                  </a:lnTo>
                  <a:lnTo>
                    <a:pt x="684025" y="253426"/>
                  </a:lnTo>
                  <a:lnTo>
                    <a:pt x="693288" y="298349"/>
                  </a:lnTo>
                  <a:lnTo>
                    <a:pt x="696467" y="345185"/>
                  </a:lnTo>
                  <a:lnTo>
                    <a:pt x="693288" y="392022"/>
                  </a:lnTo>
                  <a:lnTo>
                    <a:pt x="684025" y="436945"/>
                  </a:lnTo>
                  <a:lnTo>
                    <a:pt x="669095" y="479542"/>
                  </a:lnTo>
                  <a:lnTo>
                    <a:pt x="648913" y="519401"/>
                  </a:lnTo>
                  <a:lnTo>
                    <a:pt x="623894" y="556112"/>
                  </a:lnTo>
                  <a:lnTo>
                    <a:pt x="594455" y="589264"/>
                  </a:lnTo>
                  <a:lnTo>
                    <a:pt x="561009" y="618443"/>
                  </a:lnTo>
                  <a:lnTo>
                    <a:pt x="523973" y="643240"/>
                  </a:lnTo>
                  <a:lnTo>
                    <a:pt x="483762" y="663243"/>
                  </a:lnTo>
                  <a:lnTo>
                    <a:pt x="440792" y="678040"/>
                  </a:lnTo>
                  <a:lnTo>
                    <a:pt x="395477" y="687220"/>
                  </a:lnTo>
                  <a:lnTo>
                    <a:pt x="348233" y="690371"/>
                  </a:lnTo>
                  <a:lnTo>
                    <a:pt x="300990" y="687220"/>
                  </a:lnTo>
                  <a:lnTo>
                    <a:pt x="255675" y="678040"/>
                  </a:lnTo>
                  <a:lnTo>
                    <a:pt x="212705" y="663243"/>
                  </a:lnTo>
                  <a:lnTo>
                    <a:pt x="172494" y="643240"/>
                  </a:lnTo>
                  <a:lnTo>
                    <a:pt x="135458" y="618443"/>
                  </a:lnTo>
                  <a:lnTo>
                    <a:pt x="102012" y="589264"/>
                  </a:lnTo>
                  <a:lnTo>
                    <a:pt x="72573" y="556112"/>
                  </a:lnTo>
                  <a:lnTo>
                    <a:pt x="47554" y="519401"/>
                  </a:lnTo>
                  <a:lnTo>
                    <a:pt x="27372" y="479542"/>
                  </a:lnTo>
                  <a:lnTo>
                    <a:pt x="12442" y="436945"/>
                  </a:lnTo>
                  <a:lnTo>
                    <a:pt x="3179" y="392022"/>
                  </a:lnTo>
                  <a:lnTo>
                    <a:pt x="0" y="345185"/>
                  </a:lnTo>
                  <a:close/>
                </a:path>
              </a:pathLst>
            </a:custGeom>
            <a:ln w="25399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13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43884" y="2526791"/>
              <a:ext cx="240817" cy="251460"/>
            </a:xfrm>
            <a:prstGeom prst="rect">
              <a:avLst/>
            </a:prstGeom>
          </p:spPr>
        </p:pic>
        <p:pic>
          <p:nvPicPr>
            <p:cNvPr id="114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86365" y="2546413"/>
              <a:ext cx="160400" cy="171069"/>
            </a:xfrm>
            <a:prstGeom prst="rect">
              <a:avLst/>
            </a:prstGeom>
          </p:spPr>
        </p:pic>
        <p:sp>
          <p:nvSpPr>
            <p:cNvPr id="115" name="object 29"/>
            <p:cNvSpPr/>
            <p:nvPr/>
          </p:nvSpPr>
          <p:spPr>
            <a:xfrm>
              <a:off x="2587603" y="1595154"/>
              <a:ext cx="1290955" cy="622300"/>
            </a:xfrm>
            <a:custGeom>
              <a:avLst/>
              <a:gdLst/>
              <a:ahLst/>
              <a:cxnLst/>
              <a:rect l="l" t="t" r="r" b="b"/>
              <a:pathLst>
                <a:path w="1290954" h="622300">
                  <a:moveTo>
                    <a:pt x="513071" y="0"/>
                  </a:moveTo>
                  <a:lnTo>
                    <a:pt x="462689" y="234"/>
                  </a:lnTo>
                  <a:lnTo>
                    <a:pt x="412558" y="3585"/>
                  </a:lnTo>
                  <a:lnTo>
                    <a:pt x="363104" y="10050"/>
                  </a:lnTo>
                  <a:lnTo>
                    <a:pt x="314752" y="19626"/>
                  </a:lnTo>
                  <a:lnTo>
                    <a:pt x="267927" y="32311"/>
                  </a:lnTo>
                  <a:lnTo>
                    <a:pt x="223053" y="48102"/>
                  </a:lnTo>
                  <a:lnTo>
                    <a:pt x="180557" y="66996"/>
                  </a:lnTo>
                  <a:lnTo>
                    <a:pt x="140864" y="88992"/>
                  </a:lnTo>
                  <a:lnTo>
                    <a:pt x="100272" y="117398"/>
                  </a:lnTo>
                  <a:lnTo>
                    <a:pt x="66532" y="147953"/>
                  </a:lnTo>
                  <a:lnTo>
                    <a:pt x="39641" y="180263"/>
                  </a:lnTo>
                  <a:lnTo>
                    <a:pt x="19592" y="213930"/>
                  </a:lnTo>
                  <a:lnTo>
                    <a:pt x="0" y="283749"/>
                  </a:lnTo>
                  <a:lnTo>
                    <a:pt x="446" y="319107"/>
                  </a:lnTo>
                  <a:lnTo>
                    <a:pt x="21799" y="388736"/>
                  </a:lnTo>
                  <a:lnTo>
                    <a:pt x="42695" y="422213"/>
                  </a:lnTo>
                  <a:lnTo>
                    <a:pt x="70397" y="454271"/>
                  </a:lnTo>
                  <a:lnTo>
                    <a:pt x="104900" y="484511"/>
                  </a:lnTo>
                  <a:lnTo>
                    <a:pt x="146198" y="512537"/>
                  </a:lnTo>
                  <a:lnTo>
                    <a:pt x="186437" y="534185"/>
                  </a:lnTo>
                  <a:lnTo>
                    <a:pt x="229400" y="552700"/>
                  </a:lnTo>
                  <a:lnTo>
                    <a:pt x="274663" y="568083"/>
                  </a:lnTo>
                  <a:lnTo>
                    <a:pt x="321800" y="580338"/>
                  </a:lnTo>
                  <a:lnTo>
                    <a:pt x="370386" y="589466"/>
                  </a:lnTo>
                  <a:lnTo>
                    <a:pt x="419995" y="595471"/>
                  </a:lnTo>
                  <a:lnTo>
                    <a:pt x="470204" y="598355"/>
                  </a:lnTo>
                  <a:lnTo>
                    <a:pt x="520586" y="598120"/>
                  </a:lnTo>
                  <a:lnTo>
                    <a:pt x="570717" y="594769"/>
                  </a:lnTo>
                  <a:lnTo>
                    <a:pt x="620171" y="588305"/>
                  </a:lnTo>
                  <a:lnTo>
                    <a:pt x="668523" y="578729"/>
                  </a:lnTo>
                  <a:lnTo>
                    <a:pt x="715349" y="566044"/>
                  </a:lnTo>
                  <a:lnTo>
                    <a:pt x="760222" y="550253"/>
                  </a:lnTo>
                  <a:lnTo>
                    <a:pt x="802718" y="531358"/>
                  </a:lnTo>
                  <a:lnTo>
                    <a:pt x="842412" y="509362"/>
                  </a:lnTo>
                  <a:lnTo>
                    <a:pt x="1290722" y="621757"/>
                  </a:lnTo>
                  <a:lnTo>
                    <a:pt x="946171" y="414112"/>
                  </a:lnTo>
                  <a:lnTo>
                    <a:pt x="967437" y="375970"/>
                  </a:lnTo>
                  <a:lnTo>
                    <a:pt x="979956" y="337063"/>
                  </a:lnTo>
                  <a:lnTo>
                    <a:pt x="983899" y="297898"/>
                  </a:lnTo>
                  <a:lnTo>
                    <a:pt x="979439" y="258981"/>
                  </a:lnTo>
                  <a:lnTo>
                    <a:pt x="966746" y="220817"/>
                  </a:lnTo>
                  <a:lnTo>
                    <a:pt x="945992" y="183913"/>
                  </a:lnTo>
                  <a:lnTo>
                    <a:pt x="917348" y="148775"/>
                  </a:lnTo>
                  <a:lnTo>
                    <a:pt x="880986" y="115907"/>
                  </a:lnTo>
                  <a:lnTo>
                    <a:pt x="837078" y="85817"/>
                  </a:lnTo>
                  <a:lnTo>
                    <a:pt x="796839" y="64169"/>
                  </a:lnTo>
                  <a:lnTo>
                    <a:pt x="753875" y="45655"/>
                  </a:lnTo>
                  <a:lnTo>
                    <a:pt x="708613" y="30272"/>
                  </a:lnTo>
                  <a:lnTo>
                    <a:pt x="661476" y="18017"/>
                  </a:lnTo>
                  <a:lnTo>
                    <a:pt x="612890" y="8888"/>
                  </a:lnTo>
                  <a:lnTo>
                    <a:pt x="563280" y="2883"/>
                  </a:lnTo>
                  <a:lnTo>
                    <a:pt x="513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16" name="object 30"/>
            <p:cNvSpPr/>
            <p:nvPr/>
          </p:nvSpPr>
          <p:spPr>
            <a:xfrm>
              <a:off x="2489559" y="1560811"/>
              <a:ext cx="1389000" cy="656643"/>
            </a:xfrm>
            <a:custGeom>
              <a:avLst/>
              <a:gdLst/>
              <a:ahLst/>
              <a:cxnLst/>
              <a:rect l="l" t="t" r="r" b="b"/>
              <a:pathLst>
                <a:path w="1290954" h="622300">
                  <a:moveTo>
                    <a:pt x="1290722" y="621757"/>
                  </a:moveTo>
                  <a:lnTo>
                    <a:pt x="842412" y="509362"/>
                  </a:lnTo>
                  <a:lnTo>
                    <a:pt x="802718" y="531358"/>
                  </a:lnTo>
                  <a:lnTo>
                    <a:pt x="760222" y="550253"/>
                  </a:lnTo>
                  <a:lnTo>
                    <a:pt x="715349" y="566044"/>
                  </a:lnTo>
                  <a:lnTo>
                    <a:pt x="668523" y="578729"/>
                  </a:lnTo>
                  <a:lnTo>
                    <a:pt x="620171" y="588305"/>
                  </a:lnTo>
                  <a:lnTo>
                    <a:pt x="570717" y="594769"/>
                  </a:lnTo>
                  <a:lnTo>
                    <a:pt x="520586" y="598120"/>
                  </a:lnTo>
                  <a:lnTo>
                    <a:pt x="470204" y="598355"/>
                  </a:lnTo>
                  <a:lnTo>
                    <a:pt x="419995" y="595471"/>
                  </a:lnTo>
                  <a:lnTo>
                    <a:pt x="370386" y="589466"/>
                  </a:lnTo>
                  <a:lnTo>
                    <a:pt x="321800" y="580338"/>
                  </a:lnTo>
                  <a:lnTo>
                    <a:pt x="274663" y="568083"/>
                  </a:lnTo>
                  <a:lnTo>
                    <a:pt x="229400" y="552700"/>
                  </a:lnTo>
                  <a:lnTo>
                    <a:pt x="186437" y="534185"/>
                  </a:lnTo>
                  <a:lnTo>
                    <a:pt x="146198" y="512537"/>
                  </a:lnTo>
                  <a:lnTo>
                    <a:pt x="104900" y="484511"/>
                  </a:lnTo>
                  <a:lnTo>
                    <a:pt x="70397" y="454271"/>
                  </a:lnTo>
                  <a:lnTo>
                    <a:pt x="42695" y="422213"/>
                  </a:lnTo>
                  <a:lnTo>
                    <a:pt x="21799" y="388736"/>
                  </a:lnTo>
                  <a:lnTo>
                    <a:pt x="446" y="319107"/>
                  </a:lnTo>
                  <a:lnTo>
                    <a:pt x="0" y="283749"/>
                  </a:lnTo>
                  <a:lnTo>
                    <a:pt x="6380" y="248558"/>
                  </a:lnTo>
                  <a:lnTo>
                    <a:pt x="39641" y="180263"/>
                  </a:lnTo>
                  <a:lnTo>
                    <a:pt x="66532" y="147953"/>
                  </a:lnTo>
                  <a:lnTo>
                    <a:pt x="100272" y="117398"/>
                  </a:lnTo>
                  <a:lnTo>
                    <a:pt x="140864" y="88992"/>
                  </a:lnTo>
                  <a:lnTo>
                    <a:pt x="180557" y="66996"/>
                  </a:lnTo>
                  <a:lnTo>
                    <a:pt x="223053" y="48102"/>
                  </a:lnTo>
                  <a:lnTo>
                    <a:pt x="267927" y="32311"/>
                  </a:lnTo>
                  <a:lnTo>
                    <a:pt x="314752" y="19626"/>
                  </a:lnTo>
                  <a:lnTo>
                    <a:pt x="363104" y="10050"/>
                  </a:lnTo>
                  <a:lnTo>
                    <a:pt x="412558" y="3585"/>
                  </a:lnTo>
                  <a:lnTo>
                    <a:pt x="462689" y="234"/>
                  </a:lnTo>
                  <a:lnTo>
                    <a:pt x="513071" y="0"/>
                  </a:lnTo>
                  <a:lnTo>
                    <a:pt x="563280" y="2883"/>
                  </a:lnTo>
                  <a:lnTo>
                    <a:pt x="612890" y="8888"/>
                  </a:lnTo>
                  <a:lnTo>
                    <a:pt x="661476" y="18017"/>
                  </a:lnTo>
                  <a:lnTo>
                    <a:pt x="708613" y="30272"/>
                  </a:lnTo>
                  <a:lnTo>
                    <a:pt x="753875" y="45655"/>
                  </a:lnTo>
                  <a:lnTo>
                    <a:pt x="796839" y="64169"/>
                  </a:lnTo>
                  <a:lnTo>
                    <a:pt x="837078" y="85817"/>
                  </a:lnTo>
                  <a:lnTo>
                    <a:pt x="880986" y="115907"/>
                  </a:lnTo>
                  <a:lnTo>
                    <a:pt x="917348" y="148775"/>
                  </a:lnTo>
                  <a:lnTo>
                    <a:pt x="945992" y="183913"/>
                  </a:lnTo>
                  <a:lnTo>
                    <a:pt x="966746" y="220817"/>
                  </a:lnTo>
                  <a:lnTo>
                    <a:pt x="979439" y="258981"/>
                  </a:lnTo>
                  <a:lnTo>
                    <a:pt x="983899" y="297898"/>
                  </a:lnTo>
                  <a:lnTo>
                    <a:pt x="979956" y="337063"/>
                  </a:lnTo>
                  <a:lnTo>
                    <a:pt x="967437" y="375970"/>
                  </a:lnTo>
                  <a:lnTo>
                    <a:pt x="946171" y="414112"/>
                  </a:lnTo>
                  <a:lnTo>
                    <a:pt x="1290722" y="621757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17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42844" y="1912594"/>
              <a:ext cx="239318" cy="249961"/>
            </a:xfrm>
            <a:prstGeom prst="rect">
              <a:avLst/>
            </a:prstGeom>
          </p:spPr>
        </p:pic>
        <p:pic>
          <p:nvPicPr>
            <p:cNvPr id="118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85325" y="1932241"/>
              <a:ext cx="158876" cy="169544"/>
            </a:xfrm>
            <a:prstGeom prst="rect">
              <a:avLst/>
            </a:prstGeom>
          </p:spPr>
        </p:pic>
        <p:pic>
          <p:nvPicPr>
            <p:cNvPr id="119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94048" y="2948889"/>
              <a:ext cx="580644" cy="374954"/>
            </a:xfrm>
            <a:prstGeom prst="rect">
              <a:avLst/>
            </a:prstGeom>
          </p:spPr>
        </p:pic>
        <p:pic>
          <p:nvPicPr>
            <p:cNvPr id="120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01668" y="2913887"/>
              <a:ext cx="565378" cy="507492"/>
            </a:xfrm>
            <a:prstGeom prst="rect">
              <a:avLst/>
            </a:prstGeom>
          </p:spPr>
        </p:pic>
        <p:sp>
          <p:nvSpPr>
            <p:cNvPr id="121" name="object 35"/>
            <p:cNvSpPr/>
            <p:nvPr/>
          </p:nvSpPr>
          <p:spPr>
            <a:xfrm>
              <a:off x="4242816" y="2977895"/>
              <a:ext cx="487680" cy="281940"/>
            </a:xfrm>
            <a:custGeom>
              <a:avLst/>
              <a:gdLst/>
              <a:ahLst/>
              <a:cxnLst/>
              <a:rect l="l" t="t" r="r" b="b"/>
              <a:pathLst>
                <a:path w="487679" h="281939">
                  <a:moveTo>
                    <a:pt x="440689" y="0"/>
                  </a:moveTo>
                  <a:lnTo>
                    <a:pt x="46989" y="0"/>
                  </a:lnTo>
                  <a:lnTo>
                    <a:pt x="28717" y="3698"/>
                  </a:lnTo>
                  <a:lnTo>
                    <a:pt x="13779" y="13779"/>
                  </a:lnTo>
                  <a:lnTo>
                    <a:pt x="3698" y="28717"/>
                  </a:lnTo>
                  <a:lnTo>
                    <a:pt x="0" y="46990"/>
                  </a:lnTo>
                  <a:lnTo>
                    <a:pt x="0" y="234950"/>
                  </a:lnTo>
                  <a:lnTo>
                    <a:pt x="3698" y="253222"/>
                  </a:lnTo>
                  <a:lnTo>
                    <a:pt x="13779" y="268160"/>
                  </a:lnTo>
                  <a:lnTo>
                    <a:pt x="28717" y="278241"/>
                  </a:lnTo>
                  <a:lnTo>
                    <a:pt x="46989" y="281940"/>
                  </a:lnTo>
                  <a:lnTo>
                    <a:pt x="440689" y="281940"/>
                  </a:lnTo>
                  <a:lnTo>
                    <a:pt x="458962" y="278241"/>
                  </a:lnTo>
                  <a:lnTo>
                    <a:pt x="473900" y="268160"/>
                  </a:lnTo>
                  <a:lnTo>
                    <a:pt x="483981" y="253222"/>
                  </a:lnTo>
                  <a:lnTo>
                    <a:pt x="487680" y="234950"/>
                  </a:lnTo>
                  <a:lnTo>
                    <a:pt x="487680" y="46990"/>
                  </a:lnTo>
                  <a:lnTo>
                    <a:pt x="483981" y="28717"/>
                  </a:lnTo>
                  <a:lnTo>
                    <a:pt x="473900" y="13779"/>
                  </a:lnTo>
                  <a:lnTo>
                    <a:pt x="458962" y="3698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22" name="object 36"/>
            <p:cNvSpPr/>
            <p:nvPr/>
          </p:nvSpPr>
          <p:spPr>
            <a:xfrm>
              <a:off x="4242816" y="2977895"/>
              <a:ext cx="487680" cy="281940"/>
            </a:xfrm>
            <a:custGeom>
              <a:avLst/>
              <a:gdLst/>
              <a:ahLst/>
              <a:cxnLst/>
              <a:rect l="l" t="t" r="r" b="b"/>
              <a:pathLst>
                <a:path w="487679" h="281939">
                  <a:moveTo>
                    <a:pt x="0" y="46990"/>
                  </a:moveTo>
                  <a:lnTo>
                    <a:pt x="3698" y="28717"/>
                  </a:lnTo>
                  <a:lnTo>
                    <a:pt x="13779" y="13779"/>
                  </a:lnTo>
                  <a:lnTo>
                    <a:pt x="28717" y="3698"/>
                  </a:lnTo>
                  <a:lnTo>
                    <a:pt x="46989" y="0"/>
                  </a:lnTo>
                  <a:lnTo>
                    <a:pt x="440689" y="0"/>
                  </a:lnTo>
                  <a:lnTo>
                    <a:pt x="458962" y="3698"/>
                  </a:lnTo>
                  <a:lnTo>
                    <a:pt x="473900" y="13779"/>
                  </a:lnTo>
                  <a:lnTo>
                    <a:pt x="483981" y="28717"/>
                  </a:lnTo>
                  <a:lnTo>
                    <a:pt x="487680" y="46990"/>
                  </a:lnTo>
                  <a:lnTo>
                    <a:pt x="487680" y="234950"/>
                  </a:lnTo>
                  <a:lnTo>
                    <a:pt x="483981" y="253222"/>
                  </a:lnTo>
                  <a:lnTo>
                    <a:pt x="473900" y="268160"/>
                  </a:lnTo>
                  <a:lnTo>
                    <a:pt x="458962" y="278241"/>
                  </a:lnTo>
                  <a:lnTo>
                    <a:pt x="440689" y="281940"/>
                  </a:lnTo>
                  <a:lnTo>
                    <a:pt x="46989" y="281940"/>
                  </a:lnTo>
                  <a:lnTo>
                    <a:pt x="28717" y="278241"/>
                  </a:lnTo>
                  <a:lnTo>
                    <a:pt x="13779" y="268160"/>
                  </a:lnTo>
                  <a:lnTo>
                    <a:pt x="3698" y="253222"/>
                  </a:lnTo>
                  <a:lnTo>
                    <a:pt x="0" y="234950"/>
                  </a:lnTo>
                  <a:lnTo>
                    <a:pt x="0" y="46990"/>
                  </a:lnTo>
                  <a:close/>
                </a:path>
              </a:pathLst>
            </a:custGeom>
            <a:ln w="12700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7" name="object 37"/>
          <p:cNvSpPr txBox="1"/>
          <p:nvPr/>
        </p:nvSpPr>
        <p:spPr>
          <a:xfrm>
            <a:off x="5904484" y="3894086"/>
            <a:ext cx="266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1Q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41"/>
          <p:cNvSpPr txBox="1"/>
          <p:nvPr/>
        </p:nvSpPr>
        <p:spPr>
          <a:xfrm>
            <a:off x="8734298" y="1419364"/>
            <a:ext cx="1875789" cy="130683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Une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partie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l’azote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dissous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excès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dans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001F5F"/>
                </a:solidFill>
                <a:latin typeface="Calibri"/>
                <a:cs typeface="Calibri"/>
              </a:rPr>
              <a:t>le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sang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risque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ne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pas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arriver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s’évacuer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par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le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filtre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pulmonaire,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donc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repasser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dans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Calibri"/>
                <a:cs typeface="Calibri"/>
              </a:rPr>
              <a:t>sang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9" name="object 42"/>
          <p:cNvSpPr txBox="1"/>
          <p:nvPr/>
        </p:nvSpPr>
        <p:spPr>
          <a:xfrm>
            <a:off x="4218050" y="2549538"/>
            <a:ext cx="817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Air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inspiré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43"/>
          <p:cNvSpPr/>
          <p:nvPr/>
        </p:nvSpPr>
        <p:spPr>
          <a:xfrm>
            <a:off x="2351532" y="1484642"/>
            <a:ext cx="1656714" cy="1071880"/>
          </a:xfrm>
          <a:custGeom>
            <a:avLst/>
            <a:gdLst/>
            <a:ahLst/>
            <a:cxnLst/>
            <a:rect l="l" t="t" r="r" b="b"/>
            <a:pathLst>
              <a:path w="1656714" h="1071880">
                <a:moveTo>
                  <a:pt x="0" y="133223"/>
                </a:moveTo>
                <a:lnTo>
                  <a:pt x="6792" y="91131"/>
                </a:lnTo>
                <a:lnTo>
                  <a:pt x="25707" y="54562"/>
                </a:lnTo>
                <a:lnTo>
                  <a:pt x="54551" y="25716"/>
                </a:lnTo>
                <a:lnTo>
                  <a:pt x="91129" y="6796"/>
                </a:lnTo>
                <a:lnTo>
                  <a:pt x="133248" y="0"/>
                </a:lnTo>
                <a:lnTo>
                  <a:pt x="1523364" y="0"/>
                </a:lnTo>
                <a:lnTo>
                  <a:pt x="1565456" y="6796"/>
                </a:lnTo>
                <a:lnTo>
                  <a:pt x="1602025" y="25716"/>
                </a:lnTo>
                <a:lnTo>
                  <a:pt x="1630871" y="54562"/>
                </a:lnTo>
                <a:lnTo>
                  <a:pt x="1649791" y="91131"/>
                </a:lnTo>
                <a:lnTo>
                  <a:pt x="1656588" y="133223"/>
                </a:lnTo>
                <a:lnTo>
                  <a:pt x="1656588" y="938149"/>
                </a:lnTo>
                <a:lnTo>
                  <a:pt x="1649791" y="980240"/>
                </a:lnTo>
                <a:lnTo>
                  <a:pt x="1630871" y="1016809"/>
                </a:lnTo>
                <a:lnTo>
                  <a:pt x="1602025" y="1045655"/>
                </a:lnTo>
                <a:lnTo>
                  <a:pt x="1565456" y="1064575"/>
                </a:lnTo>
                <a:lnTo>
                  <a:pt x="1523364" y="1071372"/>
                </a:lnTo>
                <a:lnTo>
                  <a:pt x="133248" y="1071372"/>
                </a:lnTo>
                <a:lnTo>
                  <a:pt x="91129" y="1064575"/>
                </a:lnTo>
                <a:lnTo>
                  <a:pt x="54551" y="1045655"/>
                </a:lnTo>
                <a:lnTo>
                  <a:pt x="25707" y="1016809"/>
                </a:lnTo>
                <a:lnTo>
                  <a:pt x="6792" y="980240"/>
                </a:lnTo>
                <a:lnTo>
                  <a:pt x="0" y="938149"/>
                </a:lnTo>
                <a:lnTo>
                  <a:pt x="0" y="133223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21" name="object 44"/>
          <p:cNvSpPr txBox="1"/>
          <p:nvPr/>
        </p:nvSpPr>
        <p:spPr>
          <a:xfrm>
            <a:off x="2458208" y="1471257"/>
            <a:ext cx="147891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Imaginons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nous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remontions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60m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surface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sans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précaution,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voyons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tissus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rapides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2" name="object 45"/>
          <p:cNvGrpSpPr/>
          <p:nvPr/>
        </p:nvGrpSpPr>
        <p:grpSpPr>
          <a:xfrm>
            <a:off x="2192401" y="4876584"/>
            <a:ext cx="1124953" cy="965619"/>
            <a:chOff x="641731" y="3956583"/>
            <a:chExt cx="1124953" cy="965619"/>
          </a:xfrm>
        </p:grpSpPr>
        <p:pic>
          <p:nvPicPr>
            <p:cNvPr id="102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1731" y="3956583"/>
              <a:ext cx="1124953" cy="965619"/>
            </a:xfrm>
            <a:prstGeom prst="rect">
              <a:avLst/>
            </a:prstGeom>
          </p:spPr>
        </p:pic>
        <p:pic>
          <p:nvPicPr>
            <p:cNvPr id="103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76884" y="4442459"/>
              <a:ext cx="475526" cy="344398"/>
            </a:xfrm>
            <a:prstGeom prst="rect">
              <a:avLst/>
            </a:prstGeom>
          </p:spPr>
        </p:pic>
        <p:pic>
          <p:nvPicPr>
            <p:cNvPr id="104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2688" y="4393691"/>
              <a:ext cx="565378" cy="507492"/>
            </a:xfrm>
            <a:prstGeom prst="rect">
              <a:avLst/>
            </a:prstGeom>
          </p:spPr>
        </p:pic>
        <p:sp>
          <p:nvSpPr>
            <p:cNvPr id="105" name="object 49"/>
            <p:cNvSpPr/>
            <p:nvPr/>
          </p:nvSpPr>
          <p:spPr>
            <a:xfrm>
              <a:off x="1025652" y="4471415"/>
              <a:ext cx="382905" cy="251460"/>
            </a:xfrm>
            <a:custGeom>
              <a:avLst/>
              <a:gdLst/>
              <a:ahLst/>
              <a:cxnLst/>
              <a:rect l="l" t="t" r="r" b="b"/>
              <a:pathLst>
                <a:path w="382905" h="251460">
                  <a:moveTo>
                    <a:pt x="340613" y="0"/>
                  </a:moveTo>
                  <a:lnTo>
                    <a:pt x="41909" y="0"/>
                  </a:lnTo>
                  <a:lnTo>
                    <a:pt x="25594" y="3292"/>
                  </a:lnTo>
                  <a:lnTo>
                    <a:pt x="12272" y="12272"/>
                  </a:lnTo>
                  <a:lnTo>
                    <a:pt x="3292" y="25594"/>
                  </a:lnTo>
                  <a:lnTo>
                    <a:pt x="0" y="41910"/>
                  </a:lnTo>
                  <a:lnTo>
                    <a:pt x="0" y="209550"/>
                  </a:lnTo>
                  <a:lnTo>
                    <a:pt x="3292" y="225860"/>
                  </a:lnTo>
                  <a:lnTo>
                    <a:pt x="12272" y="239182"/>
                  </a:lnTo>
                  <a:lnTo>
                    <a:pt x="25594" y="248165"/>
                  </a:lnTo>
                  <a:lnTo>
                    <a:pt x="41909" y="251460"/>
                  </a:lnTo>
                  <a:lnTo>
                    <a:pt x="340613" y="251460"/>
                  </a:lnTo>
                  <a:lnTo>
                    <a:pt x="356913" y="248165"/>
                  </a:lnTo>
                  <a:lnTo>
                    <a:pt x="370236" y="239182"/>
                  </a:lnTo>
                  <a:lnTo>
                    <a:pt x="379225" y="225860"/>
                  </a:lnTo>
                  <a:lnTo>
                    <a:pt x="382523" y="209550"/>
                  </a:lnTo>
                  <a:lnTo>
                    <a:pt x="382523" y="41910"/>
                  </a:lnTo>
                  <a:lnTo>
                    <a:pt x="379225" y="25594"/>
                  </a:lnTo>
                  <a:lnTo>
                    <a:pt x="370236" y="12272"/>
                  </a:lnTo>
                  <a:lnTo>
                    <a:pt x="356913" y="3292"/>
                  </a:lnTo>
                  <a:lnTo>
                    <a:pt x="34061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06" name="object 50"/>
            <p:cNvSpPr/>
            <p:nvPr/>
          </p:nvSpPr>
          <p:spPr>
            <a:xfrm>
              <a:off x="1025652" y="4471415"/>
              <a:ext cx="382905" cy="251460"/>
            </a:xfrm>
            <a:custGeom>
              <a:avLst/>
              <a:gdLst/>
              <a:ahLst/>
              <a:cxnLst/>
              <a:rect l="l" t="t" r="r" b="b"/>
              <a:pathLst>
                <a:path w="382905" h="251460">
                  <a:moveTo>
                    <a:pt x="0" y="41910"/>
                  </a:moveTo>
                  <a:lnTo>
                    <a:pt x="3292" y="25594"/>
                  </a:lnTo>
                  <a:lnTo>
                    <a:pt x="12272" y="12272"/>
                  </a:lnTo>
                  <a:lnTo>
                    <a:pt x="25594" y="3292"/>
                  </a:lnTo>
                  <a:lnTo>
                    <a:pt x="41909" y="0"/>
                  </a:lnTo>
                  <a:lnTo>
                    <a:pt x="340613" y="0"/>
                  </a:lnTo>
                  <a:lnTo>
                    <a:pt x="356913" y="3292"/>
                  </a:lnTo>
                  <a:lnTo>
                    <a:pt x="370236" y="12272"/>
                  </a:lnTo>
                  <a:lnTo>
                    <a:pt x="379225" y="25594"/>
                  </a:lnTo>
                  <a:lnTo>
                    <a:pt x="382523" y="41910"/>
                  </a:lnTo>
                  <a:lnTo>
                    <a:pt x="382523" y="209550"/>
                  </a:lnTo>
                  <a:lnTo>
                    <a:pt x="379225" y="225860"/>
                  </a:lnTo>
                  <a:lnTo>
                    <a:pt x="370236" y="239182"/>
                  </a:lnTo>
                  <a:lnTo>
                    <a:pt x="356913" y="248165"/>
                  </a:lnTo>
                  <a:lnTo>
                    <a:pt x="340613" y="251460"/>
                  </a:lnTo>
                  <a:lnTo>
                    <a:pt x="41909" y="251460"/>
                  </a:lnTo>
                  <a:lnTo>
                    <a:pt x="25594" y="248165"/>
                  </a:lnTo>
                  <a:lnTo>
                    <a:pt x="12272" y="239182"/>
                  </a:lnTo>
                  <a:lnTo>
                    <a:pt x="3292" y="225860"/>
                  </a:lnTo>
                  <a:lnTo>
                    <a:pt x="0" y="209550"/>
                  </a:lnTo>
                  <a:lnTo>
                    <a:pt x="0" y="41910"/>
                  </a:lnTo>
                  <a:close/>
                </a:path>
              </a:pathLst>
            </a:custGeom>
            <a:ln w="12700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3" name="object 51"/>
          <p:cNvSpPr txBox="1"/>
          <p:nvPr/>
        </p:nvSpPr>
        <p:spPr>
          <a:xfrm>
            <a:off x="2634640" y="5373230"/>
            <a:ext cx="266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7Q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4" name="object 52"/>
          <p:cNvGrpSpPr/>
          <p:nvPr/>
        </p:nvGrpSpPr>
        <p:grpSpPr>
          <a:xfrm>
            <a:off x="2995675" y="2452344"/>
            <a:ext cx="1124953" cy="965619"/>
            <a:chOff x="1445005" y="1532343"/>
            <a:chExt cx="1124953" cy="965619"/>
          </a:xfrm>
        </p:grpSpPr>
        <p:pic>
          <p:nvPicPr>
            <p:cNvPr id="97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45005" y="1532343"/>
              <a:ext cx="1124953" cy="965619"/>
            </a:xfrm>
            <a:prstGeom prst="rect">
              <a:avLst/>
            </a:prstGeom>
          </p:spPr>
        </p:pic>
        <p:pic>
          <p:nvPicPr>
            <p:cNvPr id="98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43455" y="1959889"/>
              <a:ext cx="475526" cy="344398"/>
            </a:xfrm>
            <a:prstGeom prst="rect">
              <a:avLst/>
            </a:prstGeom>
          </p:spPr>
        </p:pic>
        <p:pic>
          <p:nvPicPr>
            <p:cNvPr id="99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97735" y="1911095"/>
              <a:ext cx="565378" cy="507492"/>
            </a:xfrm>
            <a:prstGeom prst="rect">
              <a:avLst/>
            </a:prstGeom>
          </p:spPr>
        </p:pic>
        <p:sp>
          <p:nvSpPr>
            <p:cNvPr id="100" name="object 56"/>
            <p:cNvSpPr/>
            <p:nvPr/>
          </p:nvSpPr>
          <p:spPr>
            <a:xfrm>
              <a:off x="1792223" y="1988819"/>
              <a:ext cx="382905" cy="251460"/>
            </a:xfrm>
            <a:custGeom>
              <a:avLst/>
              <a:gdLst/>
              <a:ahLst/>
              <a:cxnLst/>
              <a:rect l="l" t="t" r="r" b="b"/>
              <a:pathLst>
                <a:path w="382905" h="251460">
                  <a:moveTo>
                    <a:pt x="340613" y="0"/>
                  </a:moveTo>
                  <a:lnTo>
                    <a:pt x="41909" y="0"/>
                  </a:lnTo>
                  <a:lnTo>
                    <a:pt x="25610" y="3298"/>
                  </a:lnTo>
                  <a:lnTo>
                    <a:pt x="12287" y="12287"/>
                  </a:lnTo>
                  <a:lnTo>
                    <a:pt x="3298" y="25610"/>
                  </a:lnTo>
                  <a:lnTo>
                    <a:pt x="0" y="41910"/>
                  </a:lnTo>
                  <a:lnTo>
                    <a:pt x="0" y="209550"/>
                  </a:lnTo>
                  <a:lnTo>
                    <a:pt x="3298" y="225849"/>
                  </a:lnTo>
                  <a:lnTo>
                    <a:pt x="12287" y="239172"/>
                  </a:lnTo>
                  <a:lnTo>
                    <a:pt x="25610" y="248161"/>
                  </a:lnTo>
                  <a:lnTo>
                    <a:pt x="41909" y="251460"/>
                  </a:lnTo>
                  <a:lnTo>
                    <a:pt x="340613" y="251460"/>
                  </a:lnTo>
                  <a:lnTo>
                    <a:pt x="356913" y="248161"/>
                  </a:lnTo>
                  <a:lnTo>
                    <a:pt x="370236" y="239172"/>
                  </a:lnTo>
                  <a:lnTo>
                    <a:pt x="379225" y="225849"/>
                  </a:lnTo>
                  <a:lnTo>
                    <a:pt x="382524" y="209550"/>
                  </a:lnTo>
                  <a:lnTo>
                    <a:pt x="382524" y="41910"/>
                  </a:lnTo>
                  <a:lnTo>
                    <a:pt x="379225" y="25610"/>
                  </a:lnTo>
                  <a:lnTo>
                    <a:pt x="370236" y="12287"/>
                  </a:lnTo>
                  <a:lnTo>
                    <a:pt x="356913" y="3298"/>
                  </a:lnTo>
                  <a:lnTo>
                    <a:pt x="34061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01" name="object 57"/>
            <p:cNvSpPr/>
            <p:nvPr/>
          </p:nvSpPr>
          <p:spPr>
            <a:xfrm>
              <a:off x="1792223" y="1988819"/>
              <a:ext cx="382905" cy="251460"/>
            </a:xfrm>
            <a:custGeom>
              <a:avLst/>
              <a:gdLst/>
              <a:ahLst/>
              <a:cxnLst/>
              <a:rect l="l" t="t" r="r" b="b"/>
              <a:pathLst>
                <a:path w="382905" h="251460">
                  <a:moveTo>
                    <a:pt x="0" y="41910"/>
                  </a:moveTo>
                  <a:lnTo>
                    <a:pt x="3298" y="25610"/>
                  </a:lnTo>
                  <a:lnTo>
                    <a:pt x="12287" y="12287"/>
                  </a:lnTo>
                  <a:lnTo>
                    <a:pt x="25610" y="3298"/>
                  </a:lnTo>
                  <a:lnTo>
                    <a:pt x="41909" y="0"/>
                  </a:lnTo>
                  <a:lnTo>
                    <a:pt x="340613" y="0"/>
                  </a:lnTo>
                  <a:lnTo>
                    <a:pt x="356913" y="3298"/>
                  </a:lnTo>
                  <a:lnTo>
                    <a:pt x="370236" y="12287"/>
                  </a:lnTo>
                  <a:lnTo>
                    <a:pt x="379225" y="25610"/>
                  </a:lnTo>
                  <a:lnTo>
                    <a:pt x="382524" y="41910"/>
                  </a:lnTo>
                  <a:lnTo>
                    <a:pt x="382524" y="209550"/>
                  </a:lnTo>
                  <a:lnTo>
                    <a:pt x="379225" y="225849"/>
                  </a:lnTo>
                  <a:lnTo>
                    <a:pt x="370236" y="239172"/>
                  </a:lnTo>
                  <a:lnTo>
                    <a:pt x="356913" y="248161"/>
                  </a:lnTo>
                  <a:lnTo>
                    <a:pt x="340613" y="251460"/>
                  </a:lnTo>
                  <a:lnTo>
                    <a:pt x="41909" y="251460"/>
                  </a:lnTo>
                  <a:lnTo>
                    <a:pt x="25610" y="248161"/>
                  </a:lnTo>
                  <a:lnTo>
                    <a:pt x="12287" y="239172"/>
                  </a:lnTo>
                  <a:lnTo>
                    <a:pt x="3298" y="225849"/>
                  </a:lnTo>
                  <a:lnTo>
                    <a:pt x="0" y="209550"/>
                  </a:lnTo>
                  <a:lnTo>
                    <a:pt x="0" y="41910"/>
                  </a:lnTo>
                  <a:close/>
                </a:path>
              </a:pathLst>
            </a:custGeom>
            <a:ln w="12700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5" name="object 58"/>
          <p:cNvSpPr txBox="1"/>
          <p:nvPr/>
        </p:nvSpPr>
        <p:spPr>
          <a:xfrm>
            <a:off x="3400552" y="2889770"/>
            <a:ext cx="266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7Q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59"/>
          <p:cNvGrpSpPr/>
          <p:nvPr/>
        </p:nvGrpSpPr>
        <p:grpSpPr>
          <a:xfrm>
            <a:off x="3118866" y="1487691"/>
            <a:ext cx="3186430" cy="4173435"/>
            <a:chOff x="1568196" y="567690"/>
            <a:chExt cx="3186430" cy="4173435"/>
          </a:xfrm>
        </p:grpSpPr>
        <p:pic>
          <p:nvPicPr>
            <p:cNvPr id="92" name="object 6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68196" y="4376928"/>
              <a:ext cx="315467" cy="364197"/>
            </a:xfrm>
            <a:prstGeom prst="rect">
              <a:avLst/>
            </a:prstGeom>
          </p:spPr>
        </p:pic>
        <p:pic>
          <p:nvPicPr>
            <p:cNvPr id="93" name="object 6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27632" y="4416551"/>
              <a:ext cx="201168" cy="251459"/>
            </a:xfrm>
            <a:prstGeom prst="rect">
              <a:avLst/>
            </a:prstGeom>
          </p:spPr>
        </p:pic>
        <p:pic>
          <p:nvPicPr>
            <p:cNvPr id="94" name="object 6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35480" y="2215845"/>
              <a:ext cx="315468" cy="365810"/>
            </a:xfrm>
            <a:prstGeom prst="rect">
              <a:avLst/>
            </a:prstGeom>
          </p:spPr>
        </p:pic>
        <p:pic>
          <p:nvPicPr>
            <p:cNvPr id="95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94916" y="2255519"/>
              <a:ext cx="201168" cy="252983"/>
            </a:xfrm>
            <a:prstGeom prst="rect">
              <a:avLst/>
            </a:prstGeom>
          </p:spPr>
        </p:pic>
        <p:sp>
          <p:nvSpPr>
            <p:cNvPr id="96" name="object 64"/>
            <p:cNvSpPr/>
            <p:nvPr/>
          </p:nvSpPr>
          <p:spPr>
            <a:xfrm>
              <a:off x="2631186" y="567690"/>
              <a:ext cx="2123440" cy="870585"/>
            </a:xfrm>
            <a:custGeom>
              <a:avLst/>
              <a:gdLst/>
              <a:ahLst/>
              <a:cxnLst/>
              <a:rect l="l" t="t" r="r" b="b"/>
              <a:pathLst>
                <a:path w="2123440" h="870585">
                  <a:moveTo>
                    <a:pt x="0" y="108204"/>
                  </a:moveTo>
                  <a:lnTo>
                    <a:pt x="8512" y="66115"/>
                  </a:lnTo>
                  <a:lnTo>
                    <a:pt x="31718" y="31718"/>
                  </a:lnTo>
                  <a:lnTo>
                    <a:pt x="66115" y="8512"/>
                  </a:lnTo>
                  <a:lnTo>
                    <a:pt x="108203" y="0"/>
                  </a:lnTo>
                  <a:lnTo>
                    <a:pt x="2014727" y="0"/>
                  </a:lnTo>
                  <a:lnTo>
                    <a:pt x="2056816" y="8512"/>
                  </a:lnTo>
                  <a:lnTo>
                    <a:pt x="2091213" y="31718"/>
                  </a:lnTo>
                  <a:lnTo>
                    <a:pt x="2114419" y="66115"/>
                  </a:lnTo>
                  <a:lnTo>
                    <a:pt x="2122931" y="108204"/>
                  </a:lnTo>
                  <a:lnTo>
                    <a:pt x="2122931" y="762000"/>
                  </a:lnTo>
                  <a:lnTo>
                    <a:pt x="2114419" y="804088"/>
                  </a:lnTo>
                  <a:lnTo>
                    <a:pt x="2091213" y="838485"/>
                  </a:lnTo>
                  <a:lnTo>
                    <a:pt x="2056816" y="861691"/>
                  </a:lnTo>
                  <a:lnTo>
                    <a:pt x="2014727" y="870204"/>
                  </a:lnTo>
                  <a:lnTo>
                    <a:pt x="108203" y="870204"/>
                  </a:lnTo>
                  <a:lnTo>
                    <a:pt x="66115" y="861691"/>
                  </a:lnTo>
                  <a:lnTo>
                    <a:pt x="31718" y="838485"/>
                  </a:lnTo>
                  <a:lnTo>
                    <a:pt x="8512" y="804088"/>
                  </a:lnTo>
                  <a:lnTo>
                    <a:pt x="0" y="762000"/>
                  </a:lnTo>
                  <a:lnTo>
                    <a:pt x="0" y="108204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7" name="object 65"/>
          <p:cNvSpPr txBox="1"/>
          <p:nvPr/>
        </p:nvSpPr>
        <p:spPr>
          <a:xfrm>
            <a:off x="4268533" y="1488306"/>
            <a:ext cx="195008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Je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vais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inspirer de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l’air</a:t>
            </a:r>
            <a:r>
              <a:rPr sz="1400" spc="5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avec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une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concentration 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en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azote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7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fois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moins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élevée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dans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mes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tissus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8" name="object 66"/>
          <p:cNvGrpSpPr/>
          <p:nvPr/>
        </p:nvGrpSpPr>
        <p:grpSpPr>
          <a:xfrm>
            <a:off x="3930396" y="1609610"/>
            <a:ext cx="988301" cy="4208527"/>
            <a:chOff x="2379726" y="689609"/>
            <a:chExt cx="988301" cy="4208527"/>
          </a:xfrm>
        </p:grpSpPr>
        <p:sp>
          <p:nvSpPr>
            <p:cNvPr id="86" name="object 67"/>
            <p:cNvSpPr/>
            <p:nvPr/>
          </p:nvSpPr>
          <p:spPr>
            <a:xfrm>
              <a:off x="2379726" y="689609"/>
              <a:ext cx="325120" cy="218440"/>
            </a:xfrm>
            <a:custGeom>
              <a:avLst/>
              <a:gdLst/>
              <a:ahLst/>
              <a:cxnLst/>
              <a:rect l="l" t="t" r="r" b="b"/>
              <a:pathLst>
                <a:path w="325119" h="218440">
                  <a:moveTo>
                    <a:pt x="215646" y="0"/>
                  </a:moveTo>
                  <a:lnTo>
                    <a:pt x="215646" y="54482"/>
                  </a:lnTo>
                  <a:lnTo>
                    <a:pt x="0" y="54482"/>
                  </a:lnTo>
                  <a:lnTo>
                    <a:pt x="0" y="163449"/>
                  </a:lnTo>
                  <a:lnTo>
                    <a:pt x="215646" y="163449"/>
                  </a:lnTo>
                  <a:lnTo>
                    <a:pt x="215646" y="217931"/>
                  </a:lnTo>
                  <a:lnTo>
                    <a:pt x="324612" y="108965"/>
                  </a:lnTo>
                  <a:lnTo>
                    <a:pt x="215646" y="0"/>
                  </a:lnTo>
                  <a:close/>
                </a:path>
              </a:pathLst>
            </a:custGeom>
            <a:solidFill>
              <a:srgbClr val="0096A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7" name="object 68"/>
            <p:cNvSpPr/>
            <p:nvPr/>
          </p:nvSpPr>
          <p:spPr>
            <a:xfrm>
              <a:off x="2379726" y="689609"/>
              <a:ext cx="325120" cy="218440"/>
            </a:xfrm>
            <a:custGeom>
              <a:avLst/>
              <a:gdLst/>
              <a:ahLst/>
              <a:cxnLst/>
              <a:rect l="l" t="t" r="r" b="b"/>
              <a:pathLst>
                <a:path w="325119" h="218440">
                  <a:moveTo>
                    <a:pt x="0" y="54482"/>
                  </a:moveTo>
                  <a:lnTo>
                    <a:pt x="215646" y="54482"/>
                  </a:lnTo>
                  <a:lnTo>
                    <a:pt x="215646" y="0"/>
                  </a:lnTo>
                  <a:lnTo>
                    <a:pt x="324612" y="108965"/>
                  </a:lnTo>
                  <a:lnTo>
                    <a:pt x="215646" y="217931"/>
                  </a:lnTo>
                  <a:lnTo>
                    <a:pt x="215646" y="163449"/>
                  </a:lnTo>
                  <a:lnTo>
                    <a:pt x="0" y="163449"/>
                  </a:lnTo>
                  <a:lnTo>
                    <a:pt x="0" y="54482"/>
                  </a:lnTo>
                  <a:close/>
                </a:path>
              </a:pathLst>
            </a:custGeom>
            <a:ln w="25399">
              <a:solidFill>
                <a:srgbClr val="006D79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88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76728" y="3660648"/>
              <a:ext cx="553212" cy="1237488"/>
            </a:xfrm>
            <a:prstGeom prst="rect">
              <a:avLst/>
            </a:prstGeom>
          </p:spPr>
        </p:pic>
        <p:pic>
          <p:nvPicPr>
            <p:cNvPr id="89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40152" y="4035551"/>
              <a:ext cx="627875" cy="560844"/>
            </a:xfrm>
            <a:prstGeom prst="rect">
              <a:avLst/>
            </a:prstGeom>
          </p:spPr>
        </p:pic>
        <p:sp>
          <p:nvSpPr>
            <p:cNvPr id="90" name="object 71"/>
            <p:cNvSpPr/>
            <p:nvPr/>
          </p:nvSpPr>
          <p:spPr>
            <a:xfrm>
              <a:off x="2848356" y="3712464"/>
              <a:ext cx="414655" cy="1099185"/>
            </a:xfrm>
            <a:custGeom>
              <a:avLst/>
              <a:gdLst/>
              <a:ahLst/>
              <a:cxnLst/>
              <a:rect l="l" t="t" r="r" b="b"/>
              <a:pathLst>
                <a:path w="414654" h="1099185">
                  <a:moveTo>
                    <a:pt x="345439" y="0"/>
                  </a:moveTo>
                  <a:lnTo>
                    <a:pt x="69087" y="0"/>
                  </a:lnTo>
                  <a:lnTo>
                    <a:pt x="42219" y="5437"/>
                  </a:lnTo>
                  <a:lnTo>
                    <a:pt x="20256" y="20256"/>
                  </a:lnTo>
                  <a:lnTo>
                    <a:pt x="5437" y="42219"/>
                  </a:lnTo>
                  <a:lnTo>
                    <a:pt x="0" y="69088"/>
                  </a:lnTo>
                  <a:lnTo>
                    <a:pt x="0" y="1029716"/>
                  </a:lnTo>
                  <a:lnTo>
                    <a:pt x="5437" y="1056605"/>
                  </a:lnTo>
                  <a:lnTo>
                    <a:pt x="20256" y="1078566"/>
                  </a:lnTo>
                  <a:lnTo>
                    <a:pt x="42219" y="1093373"/>
                  </a:lnTo>
                  <a:lnTo>
                    <a:pt x="69087" y="1098804"/>
                  </a:lnTo>
                  <a:lnTo>
                    <a:pt x="345439" y="1098804"/>
                  </a:lnTo>
                  <a:lnTo>
                    <a:pt x="372308" y="1093373"/>
                  </a:lnTo>
                  <a:lnTo>
                    <a:pt x="394271" y="1078566"/>
                  </a:lnTo>
                  <a:lnTo>
                    <a:pt x="409090" y="1056605"/>
                  </a:lnTo>
                  <a:lnTo>
                    <a:pt x="414528" y="1029716"/>
                  </a:lnTo>
                  <a:lnTo>
                    <a:pt x="414528" y="69088"/>
                  </a:lnTo>
                  <a:lnTo>
                    <a:pt x="409090" y="42219"/>
                  </a:lnTo>
                  <a:lnTo>
                    <a:pt x="394271" y="20256"/>
                  </a:lnTo>
                  <a:lnTo>
                    <a:pt x="372308" y="5437"/>
                  </a:lnTo>
                  <a:lnTo>
                    <a:pt x="34543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1" name="object 72"/>
            <p:cNvSpPr/>
            <p:nvPr/>
          </p:nvSpPr>
          <p:spPr>
            <a:xfrm>
              <a:off x="2848356" y="3712464"/>
              <a:ext cx="414655" cy="1099185"/>
            </a:xfrm>
            <a:custGeom>
              <a:avLst/>
              <a:gdLst/>
              <a:ahLst/>
              <a:cxnLst/>
              <a:rect l="l" t="t" r="r" b="b"/>
              <a:pathLst>
                <a:path w="414654" h="1099185">
                  <a:moveTo>
                    <a:pt x="0" y="69088"/>
                  </a:moveTo>
                  <a:lnTo>
                    <a:pt x="5437" y="42219"/>
                  </a:lnTo>
                  <a:lnTo>
                    <a:pt x="20256" y="20256"/>
                  </a:lnTo>
                  <a:lnTo>
                    <a:pt x="42219" y="5437"/>
                  </a:lnTo>
                  <a:lnTo>
                    <a:pt x="69087" y="0"/>
                  </a:lnTo>
                  <a:lnTo>
                    <a:pt x="345439" y="0"/>
                  </a:lnTo>
                  <a:lnTo>
                    <a:pt x="372308" y="5437"/>
                  </a:lnTo>
                  <a:lnTo>
                    <a:pt x="394271" y="20256"/>
                  </a:lnTo>
                  <a:lnTo>
                    <a:pt x="409090" y="42219"/>
                  </a:lnTo>
                  <a:lnTo>
                    <a:pt x="414528" y="69088"/>
                  </a:lnTo>
                  <a:lnTo>
                    <a:pt x="414528" y="1029716"/>
                  </a:lnTo>
                  <a:lnTo>
                    <a:pt x="409090" y="1056605"/>
                  </a:lnTo>
                  <a:lnTo>
                    <a:pt x="394271" y="1078566"/>
                  </a:lnTo>
                  <a:lnTo>
                    <a:pt x="372308" y="1093373"/>
                  </a:lnTo>
                  <a:lnTo>
                    <a:pt x="345439" y="1098804"/>
                  </a:lnTo>
                  <a:lnTo>
                    <a:pt x="69087" y="1098804"/>
                  </a:lnTo>
                  <a:lnTo>
                    <a:pt x="42219" y="1093373"/>
                  </a:lnTo>
                  <a:lnTo>
                    <a:pt x="20256" y="1078566"/>
                  </a:lnTo>
                  <a:lnTo>
                    <a:pt x="5437" y="1056605"/>
                  </a:lnTo>
                  <a:lnTo>
                    <a:pt x="0" y="1029716"/>
                  </a:lnTo>
                  <a:lnTo>
                    <a:pt x="0" y="69088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9" name="object 73"/>
          <p:cNvSpPr txBox="1"/>
          <p:nvPr/>
        </p:nvSpPr>
        <p:spPr>
          <a:xfrm>
            <a:off x="4457699" y="5021186"/>
            <a:ext cx="298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1800" b="1" spc="-25" dirty="0">
                <a:latin typeface="Calibri"/>
                <a:cs typeface="Calibri"/>
              </a:rPr>
              <a:t>Q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74"/>
          <p:cNvGrpSpPr/>
          <p:nvPr/>
        </p:nvGrpSpPr>
        <p:grpSpPr>
          <a:xfrm>
            <a:off x="6613398" y="3007880"/>
            <a:ext cx="1645920" cy="1953767"/>
            <a:chOff x="5062728" y="2087879"/>
            <a:chExt cx="1645920" cy="1953767"/>
          </a:xfrm>
        </p:grpSpPr>
        <p:pic>
          <p:nvPicPr>
            <p:cNvPr id="76" name="object 7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40680" y="2087879"/>
              <a:ext cx="1267968" cy="1100328"/>
            </a:xfrm>
            <a:prstGeom prst="rect">
              <a:avLst/>
            </a:prstGeom>
          </p:spPr>
        </p:pic>
        <p:sp>
          <p:nvSpPr>
            <p:cNvPr id="77" name="object 76"/>
            <p:cNvSpPr/>
            <p:nvPr/>
          </p:nvSpPr>
          <p:spPr>
            <a:xfrm>
              <a:off x="5732526" y="2291333"/>
              <a:ext cx="698500" cy="690880"/>
            </a:xfrm>
            <a:custGeom>
              <a:avLst/>
              <a:gdLst/>
              <a:ahLst/>
              <a:cxnLst/>
              <a:rect l="l" t="t" r="r" b="b"/>
              <a:pathLst>
                <a:path w="698500" h="690880">
                  <a:moveTo>
                    <a:pt x="348996" y="0"/>
                  </a:moveTo>
                  <a:lnTo>
                    <a:pt x="301630" y="3151"/>
                  </a:lnTo>
                  <a:lnTo>
                    <a:pt x="256204" y="12331"/>
                  </a:lnTo>
                  <a:lnTo>
                    <a:pt x="213133" y="27128"/>
                  </a:lnTo>
                  <a:lnTo>
                    <a:pt x="172832" y="47131"/>
                  </a:lnTo>
                  <a:lnTo>
                    <a:pt x="135717" y="71928"/>
                  </a:lnTo>
                  <a:lnTo>
                    <a:pt x="102203" y="101107"/>
                  </a:lnTo>
                  <a:lnTo>
                    <a:pt x="72705" y="134259"/>
                  </a:lnTo>
                  <a:lnTo>
                    <a:pt x="47639" y="170970"/>
                  </a:lnTo>
                  <a:lnTo>
                    <a:pt x="27420" y="210829"/>
                  </a:lnTo>
                  <a:lnTo>
                    <a:pt x="12463" y="253426"/>
                  </a:lnTo>
                  <a:lnTo>
                    <a:pt x="3185" y="298349"/>
                  </a:lnTo>
                  <a:lnTo>
                    <a:pt x="0" y="345186"/>
                  </a:lnTo>
                  <a:lnTo>
                    <a:pt x="3185" y="392022"/>
                  </a:lnTo>
                  <a:lnTo>
                    <a:pt x="12463" y="436945"/>
                  </a:lnTo>
                  <a:lnTo>
                    <a:pt x="27420" y="479542"/>
                  </a:lnTo>
                  <a:lnTo>
                    <a:pt x="47639" y="519401"/>
                  </a:lnTo>
                  <a:lnTo>
                    <a:pt x="72705" y="556112"/>
                  </a:lnTo>
                  <a:lnTo>
                    <a:pt x="102203" y="589264"/>
                  </a:lnTo>
                  <a:lnTo>
                    <a:pt x="135717" y="618443"/>
                  </a:lnTo>
                  <a:lnTo>
                    <a:pt x="172832" y="643240"/>
                  </a:lnTo>
                  <a:lnTo>
                    <a:pt x="213133" y="663243"/>
                  </a:lnTo>
                  <a:lnTo>
                    <a:pt x="256204" y="678040"/>
                  </a:lnTo>
                  <a:lnTo>
                    <a:pt x="301630" y="687220"/>
                  </a:lnTo>
                  <a:lnTo>
                    <a:pt x="348996" y="690372"/>
                  </a:lnTo>
                  <a:lnTo>
                    <a:pt x="396361" y="687220"/>
                  </a:lnTo>
                  <a:lnTo>
                    <a:pt x="441787" y="678040"/>
                  </a:lnTo>
                  <a:lnTo>
                    <a:pt x="484858" y="663243"/>
                  </a:lnTo>
                  <a:lnTo>
                    <a:pt x="525159" y="643240"/>
                  </a:lnTo>
                  <a:lnTo>
                    <a:pt x="562274" y="618443"/>
                  </a:lnTo>
                  <a:lnTo>
                    <a:pt x="595788" y="589264"/>
                  </a:lnTo>
                  <a:lnTo>
                    <a:pt x="625286" y="556112"/>
                  </a:lnTo>
                  <a:lnTo>
                    <a:pt x="650352" y="519401"/>
                  </a:lnTo>
                  <a:lnTo>
                    <a:pt x="670571" y="479542"/>
                  </a:lnTo>
                  <a:lnTo>
                    <a:pt x="685528" y="436945"/>
                  </a:lnTo>
                  <a:lnTo>
                    <a:pt x="694806" y="392022"/>
                  </a:lnTo>
                  <a:lnTo>
                    <a:pt x="697991" y="345186"/>
                  </a:lnTo>
                  <a:lnTo>
                    <a:pt x="694806" y="298349"/>
                  </a:lnTo>
                  <a:lnTo>
                    <a:pt x="685528" y="253426"/>
                  </a:lnTo>
                  <a:lnTo>
                    <a:pt x="670571" y="210829"/>
                  </a:lnTo>
                  <a:lnTo>
                    <a:pt x="650352" y="170970"/>
                  </a:lnTo>
                  <a:lnTo>
                    <a:pt x="625286" y="134259"/>
                  </a:lnTo>
                  <a:lnTo>
                    <a:pt x="595788" y="101107"/>
                  </a:lnTo>
                  <a:lnTo>
                    <a:pt x="562274" y="71928"/>
                  </a:lnTo>
                  <a:lnTo>
                    <a:pt x="525159" y="47131"/>
                  </a:lnTo>
                  <a:lnTo>
                    <a:pt x="484858" y="27128"/>
                  </a:lnTo>
                  <a:lnTo>
                    <a:pt x="441787" y="12331"/>
                  </a:lnTo>
                  <a:lnTo>
                    <a:pt x="396361" y="3151"/>
                  </a:lnTo>
                  <a:lnTo>
                    <a:pt x="348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8" name="object 77"/>
            <p:cNvSpPr/>
            <p:nvPr/>
          </p:nvSpPr>
          <p:spPr>
            <a:xfrm>
              <a:off x="5732526" y="2291333"/>
              <a:ext cx="698500" cy="690880"/>
            </a:xfrm>
            <a:custGeom>
              <a:avLst/>
              <a:gdLst/>
              <a:ahLst/>
              <a:cxnLst/>
              <a:rect l="l" t="t" r="r" b="b"/>
              <a:pathLst>
                <a:path w="698500" h="690880">
                  <a:moveTo>
                    <a:pt x="0" y="345186"/>
                  </a:moveTo>
                  <a:lnTo>
                    <a:pt x="3185" y="298349"/>
                  </a:lnTo>
                  <a:lnTo>
                    <a:pt x="12463" y="253426"/>
                  </a:lnTo>
                  <a:lnTo>
                    <a:pt x="27420" y="210829"/>
                  </a:lnTo>
                  <a:lnTo>
                    <a:pt x="47639" y="170970"/>
                  </a:lnTo>
                  <a:lnTo>
                    <a:pt x="72705" y="134259"/>
                  </a:lnTo>
                  <a:lnTo>
                    <a:pt x="102203" y="101107"/>
                  </a:lnTo>
                  <a:lnTo>
                    <a:pt x="135717" y="71928"/>
                  </a:lnTo>
                  <a:lnTo>
                    <a:pt x="172832" y="47131"/>
                  </a:lnTo>
                  <a:lnTo>
                    <a:pt x="213133" y="27128"/>
                  </a:lnTo>
                  <a:lnTo>
                    <a:pt x="256204" y="12331"/>
                  </a:lnTo>
                  <a:lnTo>
                    <a:pt x="301630" y="3151"/>
                  </a:lnTo>
                  <a:lnTo>
                    <a:pt x="348996" y="0"/>
                  </a:lnTo>
                  <a:lnTo>
                    <a:pt x="396361" y="3151"/>
                  </a:lnTo>
                  <a:lnTo>
                    <a:pt x="441787" y="12331"/>
                  </a:lnTo>
                  <a:lnTo>
                    <a:pt x="484858" y="27128"/>
                  </a:lnTo>
                  <a:lnTo>
                    <a:pt x="525159" y="47131"/>
                  </a:lnTo>
                  <a:lnTo>
                    <a:pt x="562274" y="71928"/>
                  </a:lnTo>
                  <a:lnTo>
                    <a:pt x="595788" y="101107"/>
                  </a:lnTo>
                  <a:lnTo>
                    <a:pt x="625286" y="134259"/>
                  </a:lnTo>
                  <a:lnTo>
                    <a:pt x="650352" y="170970"/>
                  </a:lnTo>
                  <a:lnTo>
                    <a:pt x="670571" y="210829"/>
                  </a:lnTo>
                  <a:lnTo>
                    <a:pt x="685528" y="253426"/>
                  </a:lnTo>
                  <a:lnTo>
                    <a:pt x="694806" y="298349"/>
                  </a:lnTo>
                  <a:lnTo>
                    <a:pt x="697991" y="345186"/>
                  </a:lnTo>
                  <a:lnTo>
                    <a:pt x="694806" y="392022"/>
                  </a:lnTo>
                  <a:lnTo>
                    <a:pt x="685528" y="436945"/>
                  </a:lnTo>
                  <a:lnTo>
                    <a:pt x="670571" y="479542"/>
                  </a:lnTo>
                  <a:lnTo>
                    <a:pt x="650352" y="519401"/>
                  </a:lnTo>
                  <a:lnTo>
                    <a:pt x="625286" y="556112"/>
                  </a:lnTo>
                  <a:lnTo>
                    <a:pt x="595788" y="589264"/>
                  </a:lnTo>
                  <a:lnTo>
                    <a:pt x="562274" y="618443"/>
                  </a:lnTo>
                  <a:lnTo>
                    <a:pt x="525159" y="643240"/>
                  </a:lnTo>
                  <a:lnTo>
                    <a:pt x="484858" y="663243"/>
                  </a:lnTo>
                  <a:lnTo>
                    <a:pt x="441787" y="678040"/>
                  </a:lnTo>
                  <a:lnTo>
                    <a:pt x="396361" y="687220"/>
                  </a:lnTo>
                  <a:lnTo>
                    <a:pt x="348996" y="690372"/>
                  </a:lnTo>
                  <a:lnTo>
                    <a:pt x="301630" y="687220"/>
                  </a:lnTo>
                  <a:lnTo>
                    <a:pt x="256204" y="678040"/>
                  </a:lnTo>
                  <a:lnTo>
                    <a:pt x="213133" y="663243"/>
                  </a:lnTo>
                  <a:lnTo>
                    <a:pt x="172832" y="643240"/>
                  </a:lnTo>
                  <a:lnTo>
                    <a:pt x="135717" y="618443"/>
                  </a:lnTo>
                  <a:lnTo>
                    <a:pt x="102203" y="589264"/>
                  </a:lnTo>
                  <a:lnTo>
                    <a:pt x="72705" y="556112"/>
                  </a:lnTo>
                  <a:lnTo>
                    <a:pt x="47639" y="519401"/>
                  </a:lnTo>
                  <a:lnTo>
                    <a:pt x="27420" y="479542"/>
                  </a:lnTo>
                  <a:lnTo>
                    <a:pt x="12463" y="436945"/>
                  </a:lnTo>
                  <a:lnTo>
                    <a:pt x="3185" y="392022"/>
                  </a:lnTo>
                  <a:lnTo>
                    <a:pt x="0" y="345186"/>
                  </a:lnTo>
                  <a:close/>
                </a:path>
              </a:pathLst>
            </a:custGeom>
            <a:ln w="25400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9" name="object 78"/>
            <p:cNvSpPr/>
            <p:nvPr/>
          </p:nvSpPr>
          <p:spPr>
            <a:xfrm>
              <a:off x="5082044" y="2885312"/>
              <a:ext cx="903605" cy="574675"/>
            </a:xfrm>
            <a:custGeom>
              <a:avLst/>
              <a:gdLst/>
              <a:ahLst/>
              <a:cxnLst/>
              <a:rect l="l" t="t" r="r" b="b"/>
              <a:pathLst>
                <a:path w="903604" h="574675">
                  <a:moveTo>
                    <a:pt x="677532" y="0"/>
                  </a:moveTo>
                  <a:lnTo>
                    <a:pt x="677532" y="176784"/>
                  </a:lnTo>
                  <a:lnTo>
                    <a:pt x="610496" y="185047"/>
                  </a:lnTo>
                  <a:lnTo>
                    <a:pt x="546056" y="195257"/>
                  </a:lnTo>
                  <a:lnTo>
                    <a:pt x="484374" y="207317"/>
                  </a:lnTo>
                  <a:lnTo>
                    <a:pt x="425610" y="221132"/>
                  </a:lnTo>
                  <a:lnTo>
                    <a:pt x="369927" y="236607"/>
                  </a:lnTo>
                  <a:lnTo>
                    <a:pt x="317487" y="253647"/>
                  </a:lnTo>
                  <a:lnTo>
                    <a:pt x="268451" y="272156"/>
                  </a:lnTo>
                  <a:lnTo>
                    <a:pt x="222981" y="292039"/>
                  </a:lnTo>
                  <a:lnTo>
                    <a:pt x="181239" y="313200"/>
                  </a:lnTo>
                  <a:lnTo>
                    <a:pt x="143386" y="335545"/>
                  </a:lnTo>
                  <a:lnTo>
                    <a:pt x="109585" y="358977"/>
                  </a:lnTo>
                  <a:lnTo>
                    <a:pt x="79997" y="383403"/>
                  </a:lnTo>
                  <a:lnTo>
                    <a:pt x="34106" y="434850"/>
                  </a:lnTo>
                  <a:lnTo>
                    <a:pt x="7009" y="489124"/>
                  </a:lnTo>
                  <a:lnTo>
                    <a:pt x="0" y="545462"/>
                  </a:lnTo>
                  <a:lnTo>
                    <a:pt x="4432" y="574167"/>
                  </a:lnTo>
                  <a:lnTo>
                    <a:pt x="14289" y="545507"/>
                  </a:lnTo>
                  <a:lnTo>
                    <a:pt x="29348" y="517552"/>
                  </a:lnTo>
                  <a:lnTo>
                    <a:pt x="74296" y="464123"/>
                  </a:lnTo>
                  <a:lnTo>
                    <a:pt x="103795" y="438837"/>
                  </a:lnTo>
                  <a:lnTo>
                    <a:pt x="137718" y="414626"/>
                  </a:lnTo>
                  <a:lnTo>
                    <a:pt x="175872" y="391586"/>
                  </a:lnTo>
                  <a:lnTo>
                    <a:pt x="218062" y="369808"/>
                  </a:lnTo>
                  <a:lnTo>
                    <a:pt x="264092" y="349385"/>
                  </a:lnTo>
                  <a:lnTo>
                    <a:pt x="313770" y="330412"/>
                  </a:lnTo>
                  <a:lnTo>
                    <a:pt x="366900" y="312981"/>
                  </a:lnTo>
                  <a:lnTo>
                    <a:pt x="423288" y="297185"/>
                  </a:lnTo>
                  <a:lnTo>
                    <a:pt x="482739" y="283118"/>
                  </a:lnTo>
                  <a:lnTo>
                    <a:pt x="545060" y="270873"/>
                  </a:lnTo>
                  <a:lnTo>
                    <a:pt x="610056" y="260543"/>
                  </a:lnTo>
                  <a:lnTo>
                    <a:pt x="677532" y="252222"/>
                  </a:lnTo>
                  <a:lnTo>
                    <a:pt x="677532" y="429006"/>
                  </a:lnTo>
                  <a:lnTo>
                    <a:pt x="903465" y="202692"/>
                  </a:lnTo>
                  <a:lnTo>
                    <a:pt x="6775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0" name="object 79"/>
            <p:cNvSpPr/>
            <p:nvPr/>
          </p:nvSpPr>
          <p:spPr>
            <a:xfrm>
              <a:off x="5081778" y="3421760"/>
              <a:ext cx="904240" cy="447040"/>
            </a:xfrm>
            <a:custGeom>
              <a:avLst/>
              <a:gdLst/>
              <a:ahLst/>
              <a:cxnLst/>
              <a:rect l="l" t="t" r="r" b="b"/>
              <a:pathLst>
                <a:path w="904239" h="447039">
                  <a:moveTo>
                    <a:pt x="0" y="0"/>
                  </a:moveTo>
                  <a:lnTo>
                    <a:pt x="0" y="75437"/>
                  </a:lnTo>
                  <a:lnTo>
                    <a:pt x="2478" y="103154"/>
                  </a:lnTo>
                  <a:lnTo>
                    <a:pt x="21785" y="156860"/>
                  </a:lnTo>
                  <a:lnTo>
                    <a:pt x="59058" y="207781"/>
                  </a:lnTo>
                  <a:lnTo>
                    <a:pt x="112901" y="255344"/>
                  </a:lnTo>
                  <a:lnTo>
                    <a:pt x="145598" y="277685"/>
                  </a:lnTo>
                  <a:lnTo>
                    <a:pt x="181914" y="298971"/>
                  </a:lnTo>
                  <a:lnTo>
                    <a:pt x="221672" y="319130"/>
                  </a:lnTo>
                  <a:lnTo>
                    <a:pt x="264699" y="338089"/>
                  </a:lnTo>
                  <a:lnTo>
                    <a:pt x="310820" y="355777"/>
                  </a:lnTo>
                  <a:lnTo>
                    <a:pt x="359860" y="372122"/>
                  </a:lnTo>
                  <a:lnTo>
                    <a:pt x="411643" y="387052"/>
                  </a:lnTo>
                  <a:lnTo>
                    <a:pt x="465996" y="400494"/>
                  </a:lnTo>
                  <a:lnTo>
                    <a:pt x="522744" y="412378"/>
                  </a:lnTo>
                  <a:lnTo>
                    <a:pt x="581712" y="422630"/>
                  </a:lnTo>
                  <a:lnTo>
                    <a:pt x="642724" y="431180"/>
                  </a:lnTo>
                  <a:lnTo>
                    <a:pt x="705608" y="437955"/>
                  </a:lnTo>
                  <a:lnTo>
                    <a:pt x="770186" y="442884"/>
                  </a:lnTo>
                  <a:lnTo>
                    <a:pt x="836286" y="445893"/>
                  </a:lnTo>
                  <a:lnTo>
                    <a:pt x="903732" y="446913"/>
                  </a:lnTo>
                  <a:lnTo>
                    <a:pt x="903732" y="371475"/>
                  </a:lnTo>
                  <a:lnTo>
                    <a:pt x="836286" y="370456"/>
                  </a:lnTo>
                  <a:lnTo>
                    <a:pt x="770186" y="367448"/>
                  </a:lnTo>
                  <a:lnTo>
                    <a:pt x="705608" y="362523"/>
                  </a:lnTo>
                  <a:lnTo>
                    <a:pt x="642724" y="355752"/>
                  </a:lnTo>
                  <a:lnTo>
                    <a:pt x="581712" y="347208"/>
                  </a:lnTo>
                  <a:lnTo>
                    <a:pt x="522744" y="336960"/>
                  </a:lnTo>
                  <a:lnTo>
                    <a:pt x="465996" y="325083"/>
                  </a:lnTo>
                  <a:lnTo>
                    <a:pt x="411643" y="311646"/>
                  </a:lnTo>
                  <a:lnTo>
                    <a:pt x="359860" y="296722"/>
                  </a:lnTo>
                  <a:lnTo>
                    <a:pt x="310820" y="280382"/>
                  </a:lnTo>
                  <a:lnTo>
                    <a:pt x="264699" y="262699"/>
                  </a:lnTo>
                  <a:lnTo>
                    <a:pt x="221672" y="243744"/>
                  </a:lnTo>
                  <a:lnTo>
                    <a:pt x="181914" y="223588"/>
                  </a:lnTo>
                  <a:lnTo>
                    <a:pt x="145598" y="202303"/>
                  </a:lnTo>
                  <a:lnTo>
                    <a:pt x="112901" y="179962"/>
                  </a:lnTo>
                  <a:lnTo>
                    <a:pt x="59058" y="132395"/>
                  </a:lnTo>
                  <a:lnTo>
                    <a:pt x="21785" y="81460"/>
                  </a:lnTo>
                  <a:lnTo>
                    <a:pt x="2478" y="27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1" name="object 80"/>
            <p:cNvSpPr/>
            <p:nvPr/>
          </p:nvSpPr>
          <p:spPr>
            <a:xfrm>
              <a:off x="5081778" y="2885312"/>
              <a:ext cx="904240" cy="983615"/>
            </a:xfrm>
            <a:custGeom>
              <a:avLst/>
              <a:gdLst/>
              <a:ahLst/>
              <a:cxnLst/>
              <a:rect l="l" t="t" r="r" b="b"/>
              <a:pathLst>
                <a:path w="904239" h="983614">
                  <a:moveTo>
                    <a:pt x="0" y="536448"/>
                  </a:moveTo>
                  <a:lnTo>
                    <a:pt x="9798" y="591358"/>
                  </a:lnTo>
                  <a:lnTo>
                    <a:pt x="38263" y="643761"/>
                  </a:lnTo>
                  <a:lnTo>
                    <a:pt x="83996" y="693083"/>
                  </a:lnTo>
                  <a:lnTo>
                    <a:pt x="145598" y="738751"/>
                  </a:lnTo>
                  <a:lnTo>
                    <a:pt x="181914" y="760036"/>
                  </a:lnTo>
                  <a:lnTo>
                    <a:pt x="221672" y="780192"/>
                  </a:lnTo>
                  <a:lnTo>
                    <a:pt x="264699" y="799147"/>
                  </a:lnTo>
                  <a:lnTo>
                    <a:pt x="310820" y="816830"/>
                  </a:lnTo>
                  <a:lnTo>
                    <a:pt x="359860" y="833170"/>
                  </a:lnTo>
                  <a:lnTo>
                    <a:pt x="411643" y="848094"/>
                  </a:lnTo>
                  <a:lnTo>
                    <a:pt x="465996" y="861531"/>
                  </a:lnTo>
                  <a:lnTo>
                    <a:pt x="522744" y="873408"/>
                  </a:lnTo>
                  <a:lnTo>
                    <a:pt x="581712" y="883656"/>
                  </a:lnTo>
                  <a:lnTo>
                    <a:pt x="642724" y="892200"/>
                  </a:lnTo>
                  <a:lnTo>
                    <a:pt x="705608" y="898971"/>
                  </a:lnTo>
                  <a:lnTo>
                    <a:pt x="770186" y="903896"/>
                  </a:lnTo>
                  <a:lnTo>
                    <a:pt x="836286" y="906904"/>
                  </a:lnTo>
                  <a:lnTo>
                    <a:pt x="903732" y="907923"/>
                  </a:lnTo>
                  <a:lnTo>
                    <a:pt x="903732" y="983361"/>
                  </a:lnTo>
                  <a:lnTo>
                    <a:pt x="836286" y="982341"/>
                  </a:lnTo>
                  <a:lnTo>
                    <a:pt x="770186" y="979332"/>
                  </a:lnTo>
                  <a:lnTo>
                    <a:pt x="705608" y="974403"/>
                  </a:lnTo>
                  <a:lnTo>
                    <a:pt x="642724" y="967628"/>
                  </a:lnTo>
                  <a:lnTo>
                    <a:pt x="581712" y="959078"/>
                  </a:lnTo>
                  <a:lnTo>
                    <a:pt x="522744" y="948826"/>
                  </a:lnTo>
                  <a:lnTo>
                    <a:pt x="465996" y="936942"/>
                  </a:lnTo>
                  <a:lnTo>
                    <a:pt x="411643" y="923500"/>
                  </a:lnTo>
                  <a:lnTo>
                    <a:pt x="359860" y="908570"/>
                  </a:lnTo>
                  <a:lnTo>
                    <a:pt x="310820" y="892225"/>
                  </a:lnTo>
                  <a:lnTo>
                    <a:pt x="264699" y="874537"/>
                  </a:lnTo>
                  <a:lnTo>
                    <a:pt x="221672" y="855578"/>
                  </a:lnTo>
                  <a:lnTo>
                    <a:pt x="181914" y="835419"/>
                  </a:lnTo>
                  <a:lnTo>
                    <a:pt x="145598" y="814133"/>
                  </a:lnTo>
                  <a:lnTo>
                    <a:pt x="112901" y="791792"/>
                  </a:lnTo>
                  <a:lnTo>
                    <a:pt x="59058" y="744229"/>
                  </a:lnTo>
                  <a:lnTo>
                    <a:pt x="21785" y="693308"/>
                  </a:lnTo>
                  <a:lnTo>
                    <a:pt x="2478" y="639602"/>
                  </a:lnTo>
                  <a:lnTo>
                    <a:pt x="0" y="611886"/>
                  </a:lnTo>
                  <a:lnTo>
                    <a:pt x="0" y="536448"/>
                  </a:lnTo>
                  <a:lnTo>
                    <a:pt x="11316" y="477721"/>
                  </a:lnTo>
                  <a:lnTo>
                    <a:pt x="44235" y="421589"/>
                  </a:lnTo>
                  <a:lnTo>
                    <a:pt x="97206" y="368873"/>
                  </a:lnTo>
                  <a:lnTo>
                    <a:pt x="130728" y="344054"/>
                  </a:lnTo>
                  <a:lnTo>
                    <a:pt x="168682" y="320398"/>
                  </a:lnTo>
                  <a:lnTo>
                    <a:pt x="210876" y="298007"/>
                  </a:lnTo>
                  <a:lnTo>
                    <a:pt x="257114" y="276985"/>
                  </a:lnTo>
                  <a:lnTo>
                    <a:pt x="307205" y="257434"/>
                  </a:lnTo>
                  <a:lnTo>
                    <a:pt x="360954" y="239457"/>
                  </a:lnTo>
                  <a:lnTo>
                    <a:pt x="418168" y="223157"/>
                  </a:lnTo>
                  <a:lnTo>
                    <a:pt x="478652" y="208637"/>
                  </a:lnTo>
                  <a:lnTo>
                    <a:pt x="542215" y="196000"/>
                  </a:lnTo>
                  <a:lnTo>
                    <a:pt x="608661" y="185347"/>
                  </a:lnTo>
                  <a:lnTo>
                    <a:pt x="677799" y="176784"/>
                  </a:lnTo>
                  <a:lnTo>
                    <a:pt x="677799" y="0"/>
                  </a:lnTo>
                  <a:lnTo>
                    <a:pt x="903732" y="202692"/>
                  </a:lnTo>
                  <a:lnTo>
                    <a:pt x="677799" y="429006"/>
                  </a:lnTo>
                  <a:lnTo>
                    <a:pt x="677799" y="252222"/>
                  </a:lnTo>
                  <a:lnTo>
                    <a:pt x="610322" y="260543"/>
                  </a:lnTo>
                  <a:lnTo>
                    <a:pt x="545327" y="270873"/>
                  </a:lnTo>
                  <a:lnTo>
                    <a:pt x="483006" y="283118"/>
                  </a:lnTo>
                  <a:lnTo>
                    <a:pt x="423554" y="297185"/>
                  </a:lnTo>
                  <a:lnTo>
                    <a:pt x="367166" y="312981"/>
                  </a:lnTo>
                  <a:lnTo>
                    <a:pt x="314037" y="330412"/>
                  </a:lnTo>
                  <a:lnTo>
                    <a:pt x="264359" y="349385"/>
                  </a:lnTo>
                  <a:lnTo>
                    <a:pt x="218328" y="369808"/>
                  </a:lnTo>
                  <a:lnTo>
                    <a:pt x="176139" y="391586"/>
                  </a:lnTo>
                  <a:lnTo>
                    <a:pt x="137985" y="414626"/>
                  </a:lnTo>
                  <a:lnTo>
                    <a:pt x="104062" y="438837"/>
                  </a:lnTo>
                  <a:lnTo>
                    <a:pt x="74562" y="464123"/>
                  </a:lnTo>
                  <a:lnTo>
                    <a:pt x="29615" y="517552"/>
                  </a:lnTo>
                  <a:lnTo>
                    <a:pt x="14556" y="545507"/>
                  </a:lnTo>
                  <a:lnTo>
                    <a:pt x="4699" y="574167"/>
                  </a:lnTo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82" name="object 8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100828" y="2804159"/>
              <a:ext cx="553212" cy="1237487"/>
            </a:xfrm>
            <a:prstGeom prst="rect">
              <a:avLst/>
            </a:prstGeom>
          </p:spPr>
        </p:pic>
        <p:pic>
          <p:nvPicPr>
            <p:cNvPr id="83" name="object 8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62728" y="3179051"/>
              <a:ext cx="627875" cy="560844"/>
            </a:xfrm>
            <a:prstGeom prst="rect">
              <a:avLst/>
            </a:prstGeom>
          </p:spPr>
        </p:pic>
        <p:sp>
          <p:nvSpPr>
            <p:cNvPr id="84" name="object 83"/>
            <p:cNvSpPr/>
            <p:nvPr/>
          </p:nvSpPr>
          <p:spPr>
            <a:xfrm>
              <a:off x="5172456" y="2855975"/>
              <a:ext cx="414655" cy="1099185"/>
            </a:xfrm>
            <a:custGeom>
              <a:avLst/>
              <a:gdLst/>
              <a:ahLst/>
              <a:cxnLst/>
              <a:rect l="l" t="t" r="r" b="b"/>
              <a:pathLst>
                <a:path w="414654" h="1099185">
                  <a:moveTo>
                    <a:pt x="345440" y="0"/>
                  </a:moveTo>
                  <a:lnTo>
                    <a:pt x="69088" y="0"/>
                  </a:lnTo>
                  <a:lnTo>
                    <a:pt x="42219" y="5437"/>
                  </a:lnTo>
                  <a:lnTo>
                    <a:pt x="20256" y="20256"/>
                  </a:lnTo>
                  <a:lnTo>
                    <a:pt x="5437" y="42219"/>
                  </a:lnTo>
                  <a:lnTo>
                    <a:pt x="0" y="69087"/>
                  </a:lnTo>
                  <a:lnTo>
                    <a:pt x="0" y="1029716"/>
                  </a:lnTo>
                  <a:lnTo>
                    <a:pt x="5437" y="1056605"/>
                  </a:lnTo>
                  <a:lnTo>
                    <a:pt x="20256" y="1078566"/>
                  </a:lnTo>
                  <a:lnTo>
                    <a:pt x="42219" y="1093373"/>
                  </a:lnTo>
                  <a:lnTo>
                    <a:pt x="69088" y="1098804"/>
                  </a:lnTo>
                  <a:lnTo>
                    <a:pt x="345440" y="1098804"/>
                  </a:lnTo>
                  <a:lnTo>
                    <a:pt x="372308" y="1093373"/>
                  </a:lnTo>
                  <a:lnTo>
                    <a:pt x="394271" y="1078566"/>
                  </a:lnTo>
                  <a:lnTo>
                    <a:pt x="409090" y="1056605"/>
                  </a:lnTo>
                  <a:lnTo>
                    <a:pt x="414528" y="1029716"/>
                  </a:lnTo>
                  <a:lnTo>
                    <a:pt x="414528" y="69087"/>
                  </a:lnTo>
                  <a:lnTo>
                    <a:pt x="409090" y="42219"/>
                  </a:lnTo>
                  <a:lnTo>
                    <a:pt x="394271" y="20256"/>
                  </a:lnTo>
                  <a:lnTo>
                    <a:pt x="372308" y="5437"/>
                  </a:lnTo>
                  <a:lnTo>
                    <a:pt x="34544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5" name="object 84"/>
            <p:cNvSpPr/>
            <p:nvPr/>
          </p:nvSpPr>
          <p:spPr>
            <a:xfrm>
              <a:off x="5172456" y="2855975"/>
              <a:ext cx="414655" cy="1099185"/>
            </a:xfrm>
            <a:custGeom>
              <a:avLst/>
              <a:gdLst/>
              <a:ahLst/>
              <a:cxnLst/>
              <a:rect l="l" t="t" r="r" b="b"/>
              <a:pathLst>
                <a:path w="414654" h="1099185">
                  <a:moveTo>
                    <a:pt x="0" y="69087"/>
                  </a:moveTo>
                  <a:lnTo>
                    <a:pt x="5437" y="42219"/>
                  </a:lnTo>
                  <a:lnTo>
                    <a:pt x="20256" y="20256"/>
                  </a:lnTo>
                  <a:lnTo>
                    <a:pt x="42219" y="5437"/>
                  </a:lnTo>
                  <a:lnTo>
                    <a:pt x="69088" y="0"/>
                  </a:lnTo>
                  <a:lnTo>
                    <a:pt x="345440" y="0"/>
                  </a:lnTo>
                  <a:lnTo>
                    <a:pt x="372308" y="5437"/>
                  </a:lnTo>
                  <a:lnTo>
                    <a:pt x="394271" y="20256"/>
                  </a:lnTo>
                  <a:lnTo>
                    <a:pt x="409090" y="42219"/>
                  </a:lnTo>
                  <a:lnTo>
                    <a:pt x="414528" y="69087"/>
                  </a:lnTo>
                  <a:lnTo>
                    <a:pt x="414528" y="1029716"/>
                  </a:lnTo>
                  <a:lnTo>
                    <a:pt x="409090" y="1056605"/>
                  </a:lnTo>
                  <a:lnTo>
                    <a:pt x="394271" y="1078566"/>
                  </a:lnTo>
                  <a:lnTo>
                    <a:pt x="372308" y="1093373"/>
                  </a:lnTo>
                  <a:lnTo>
                    <a:pt x="345440" y="1098804"/>
                  </a:lnTo>
                  <a:lnTo>
                    <a:pt x="69088" y="1098804"/>
                  </a:lnTo>
                  <a:lnTo>
                    <a:pt x="42219" y="1093373"/>
                  </a:lnTo>
                  <a:lnTo>
                    <a:pt x="20256" y="1078566"/>
                  </a:lnTo>
                  <a:lnTo>
                    <a:pt x="5437" y="1056605"/>
                  </a:lnTo>
                  <a:lnTo>
                    <a:pt x="0" y="1029716"/>
                  </a:lnTo>
                  <a:lnTo>
                    <a:pt x="0" y="69087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1" name="object 85"/>
          <p:cNvSpPr txBox="1"/>
          <p:nvPr/>
        </p:nvSpPr>
        <p:spPr>
          <a:xfrm>
            <a:off x="6781799" y="4164343"/>
            <a:ext cx="298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1800" b="1" spc="-25" dirty="0">
                <a:latin typeface="Calibri"/>
                <a:cs typeface="Calibri"/>
              </a:rPr>
              <a:t>Q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86"/>
          <p:cNvGrpSpPr/>
          <p:nvPr/>
        </p:nvGrpSpPr>
        <p:grpSpPr>
          <a:xfrm>
            <a:off x="6189556" y="1506043"/>
            <a:ext cx="2188972" cy="2718942"/>
            <a:chOff x="4648961" y="567690"/>
            <a:chExt cx="2188972" cy="2718942"/>
          </a:xfrm>
        </p:grpSpPr>
        <p:sp>
          <p:nvSpPr>
            <p:cNvPr id="63" name="object 87"/>
            <p:cNvSpPr/>
            <p:nvPr/>
          </p:nvSpPr>
          <p:spPr>
            <a:xfrm>
              <a:off x="5416295" y="2742310"/>
              <a:ext cx="379730" cy="359410"/>
            </a:xfrm>
            <a:custGeom>
              <a:avLst/>
              <a:gdLst/>
              <a:ahLst/>
              <a:cxnLst/>
              <a:rect l="l" t="t" r="r" b="b"/>
              <a:pathLst>
                <a:path w="379729" h="359410">
                  <a:moveTo>
                    <a:pt x="157861" y="0"/>
                  </a:moveTo>
                  <a:lnTo>
                    <a:pt x="209295" y="59181"/>
                  </a:lnTo>
                  <a:lnTo>
                    <a:pt x="0" y="240919"/>
                  </a:lnTo>
                  <a:lnTo>
                    <a:pt x="102869" y="359409"/>
                  </a:lnTo>
                  <a:lnTo>
                    <a:pt x="312165" y="177545"/>
                  </a:lnTo>
                  <a:lnTo>
                    <a:pt x="363600" y="236855"/>
                  </a:lnTo>
                  <a:lnTo>
                    <a:pt x="379221" y="15493"/>
                  </a:lnTo>
                  <a:lnTo>
                    <a:pt x="157861" y="0"/>
                  </a:lnTo>
                  <a:close/>
                </a:path>
              </a:pathLst>
            </a:custGeom>
            <a:solidFill>
              <a:srgbClr val="FFAB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4" name="object 88"/>
            <p:cNvSpPr/>
            <p:nvPr/>
          </p:nvSpPr>
          <p:spPr>
            <a:xfrm>
              <a:off x="5416295" y="2742310"/>
              <a:ext cx="379730" cy="359410"/>
            </a:xfrm>
            <a:custGeom>
              <a:avLst/>
              <a:gdLst/>
              <a:ahLst/>
              <a:cxnLst/>
              <a:rect l="l" t="t" r="r" b="b"/>
              <a:pathLst>
                <a:path w="379729" h="359410">
                  <a:moveTo>
                    <a:pt x="157861" y="0"/>
                  </a:moveTo>
                  <a:lnTo>
                    <a:pt x="209295" y="59181"/>
                  </a:lnTo>
                  <a:lnTo>
                    <a:pt x="0" y="240919"/>
                  </a:lnTo>
                  <a:lnTo>
                    <a:pt x="102869" y="359409"/>
                  </a:lnTo>
                  <a:lnTo>
                    <a:pt x="312165" y="177545"/>
                  </a:lnTo>
                  <a:lnTo>
                    <a:pt x="363600" y="236855"/>
                  </a:lnTo>
                  <a:lnTo>
                    <a:pt x="379221" y="15493"/>
                  </a:lnTo>
                  <a:lnTo>
                    <a:pt x="157861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5" name="object 89"/>
            <p:cNvSpPr/>
            <p:nvPr/>
          </p:nvSpPr>
          <p:spPr>
            <a:xfrm>
              <a:off x="5257037" y="2526029"/>
              <a:ext cx="379730" cy="359410"/>
            </a:xfrm>
            <a:custGeom>
              <a:avLst/>
              <a:gdLst/>
              <a:ahLst/>
              <a:cxnLst/>
              <a:rect l="l" t="t" r="r" b="b"/>
              <a:pathLst>
                <a:path w="379729" h="359410">
                  <a:moveTo>
                    <a:pt x="157861" y="0"/>
                  </a:moveTo>
                  <a:lnTo>
                    <a:pt x="209296" y="59308"/>
                  </a:lnTo>
                  <a:lnTo>
                    <a:pt x="0" y="241045"/>
                  </a:lnTo>
                  <a:lnTo>
                    <a:pt x="102870" y="359409"/>
                  </a:lnTo>
                  <a:lnTo>
                    <a:pt x="312165" y="177672"/>
                  </a:lnTo>
                  <a:lnTo>
                    <a:pt x="363600" y="236855"/>
                  </a:lnTo>
                  <a:lnTo>
                    <a:pt x="379222" y="15620"/>
                  </a:lnTo>
                  <a:lnTo>
                    <a:pt x="157861" y="0"/>
                  </a:lnTo>
                  <a:close/>
                </a:path>
              </a:pathLst>
            </a:custGeom>
            <a:solidFill>
              <a:srgbClr val="FFAB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6" name="object 90"/>
            <p:cNvSpPr/>
            <p:nvPr/>
          </p:nvSpPr>
          <p:spPr>
            <a:xfrm>
              <a:off x="5257037" y="2526029"/>
              <a:ext cx="379730" cy="359410"/>
            </a:xfrm>
            <a:custGeom>
              <a:avLst/>
              <a:gdLst/>
              <a:ahLst/>
              <a:cxnLst/>
              <a:rect l="l" t="t" r="r" b="b"/>
              <a:pathLst>
                <a:path w="379729" h="359410">
                  <a:moveTo>
                    <a:pt x="157861" y="0"/>
                  </a:moveTo>
                  <a:lnTo>
                    <a:pt x="209296" y="59308"/>
                  </a:lnTo>
                  <a:lnTo>
                    <a:pt x="0" y="241045"/>
                  </a:lnTo>
                  <a:lnTo>
                    <a:pt x="102870" y="359409"/>
                  </a:lnTo>
                  <a:lnTo>
                    <a:pt x="312165" y="177672"/>
                  </a:lnTo>
                  <a:lnTo>
                    <a:pt x="363600" y="236855"/>
                  </a:lnTo>
                  <a:lnTo>
                    <a:pt x="379222" y="15620"/>
                  </a:lnTo>
                  <a:lnTo>
                    <a:pt x="157861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7" name="object 91"/>
            <p:cNvSpPr/>
            <p:nvPr/>
          </p:nvSpPr>
          <p:spPr>
            <a:xfrm>
              <a:off x="5352033" y="2599816"/>
              <a:ext cx="379095" cy="359410"/>
            </a:xfrm>
            <a:custGeom>
              <a:avLst/>
              <a:gdLst/>
              <a:ahLst/>
              <a:cxnLst/>
              <a:rect l="l" t="t" r="r" b="b"/>
              <a:pathLst>
                <a:path w="379095" h="359410">
                  <a:moveTo>
                    <a:pt x="157861" y="0"/>
                  </a:moveTo>
                  <a:lnTo>
                    <a:pt x="209295" y="59181"/>
                  </a:lnTo>
                  <a:lnTo>
                    <a:pt x="0" y="240919"/>
                  </a:lnTo>
                  <a:lnTo>
                    <a:pt x="102869" y="359409"/>
                  </a:lnTo>
                  <a:lnTo>
                    <a:pt x="312165" y="177672"/>
                  </a:lnTo>
                  <a:lnTo>
                    <a:pt x="363600" y="236855"/>
                  </a:lnTo>
                  <a:lnTo>
                    <a:pt x="379094" y="15620"/>
                  </a:lnTo>
                  <a:lnTo>
                    <a:pt x="157861" y="0"/>
                  </a:lnTo>
                  <a:close/>
                </a:path>
              </a:pathLst>
            </a:custGeom>
            <a:solidFill>
              <a:srgbClr val="FFAB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8" name="object 92"/>
            <p:cNvSpPr/>
            <p:nvPr/>
          </p:nvSpPr>
          <p:spPr>
            <a:xfrm>
              <a:off x="5352033" y="2599816"/>
              <a:ext cx="379095" cy="359410"/>
            </a:xfrm>
            <a:custGeom>
              <a:avLst/>
              <a:gdLst/>
              <a:ahLst/>
              <a:cxnLst/>
              <a:rect l="l" t="t" r="r" b="b"/>
              <a:pathLst>
                <a:path w="379095" h="359410">
                  <a:moveTo>
                    <a:pt x="157861" y="0"/>
                  </a:moveTo>
                  <a:lnTo>
                    <a:pt x="209295" y="59181"/>
                  </a:lnTo>
                  <a:lnTo>
                    <a:pt x="0" y="240919"/>
                  </a:lnTo>
                  <a:lnTo>
                    <a:pt x="102869" y="359409"/>
                  </a:lnTo>
                  <a:lnTo>
                    <a:pt x="312165" y="177672"/>
                  </a:lnTo>
                  <a:lnTo>
                    <a:pt x="363600" y="236855"/>
                  </a:lnTo>
                  <a:lnTo>
                    <a:pt x="379094" y="15620"/>
                  </a:lnTo>
                  <a:lnTo>
                    <a:pt x="157861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9" name="object 93"/>
            <p:cNvSpPr/>
            <p:nvPr/>
          </p:nvSpPr>
          <p:spPr>
            <a:xfrm>
              <a:off x="5480050" y="2927222"/>
              <a:ext cx="379095" cy="359410"/>
            </a:xfrm>
            <a:custGeom>
              <a:avLst/>
              <a:gdLst/>
              <a:ahLst/>
              <a:cxnLst/>
              <a:rect l="l" t="t" r="r" b="b"/>
              <a:pathLst>
                <a:path w="379095" h="359410">
                  <a:moveTo>
                    <a:pt x="157861" y="0"/>
                  </a:moveTo>
                  <a:lnTo>
                    <a:pt x="209296" y="59181"/>
                  </a:lnTo>
                  <a:lnTo>
                    <a:pt x="0" y="240919"/>
                  </a:lnTo>
                  <a:lnTo>
                    <a:pt x="102870" y="359409"/>
                  </a:lnTo>
                  <a:lnTo>
                    <a:pt x="312165" y="177672"/>
                  </a:lnTo>
                  <a:lnTo>
                    <a:pt x="363600" y="236854"/>
                  </a:lnTo>
                  <a:lnTo>
                    <a:pt x="379095" y="15620"/>
                  </a:lnTo>
                  <a:lnTo>
                    <a:pt x="157861" y="0"/>
                  </a:lnTo>
                  <a:close/>
                </a:path>
              </a:pathLst>
            </a:custGeom>
            <a:solidFill>
              <a:srgbClr val="FFAB4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0" name="object 94"/>
            <p:cNvSpPr/>
            <p:nvPr/>
          </p:nvSpPr>
          <p:spPr>
            <a:xfrm>
              <a:off x="5480050" y="2927222"/>
              <a:ext cx="379095" cy="359410"/>
            </a:xfrm>
            <a:custGeom>
              <a:avLst/>
              <a:gdLst/>
              <a:ahLst/>
              <a:cxnLst/>
              <a:rect l="l" t="t" r="r" b="b"/>
              <a:pathLst>
                <a:path w="379095" h="359410">
                  <a:moveTo>
                    <a:pt x="157861" y="0"/>
                  </a:moveTo>
                  <a:lnTo>
                    <a:pt x="209296" y="59181"/>
                  </a:lnTo>
                  <a:lnTo>
                    <a:pt x="0" y="240919"/>
                  </a:lnTo>
                  <a:lnTo>
                    <a:pt x="102870" y="359409"/>
                  </a:lnTo>
                  <a:lnTo>
                    <a:pt x="312165" y="177672"/>
                  </a:lnTo>
                  <a:lnTo>
                    <a:pt x="363600" y="236854"/>
                  </a:lnTo>
                  <a:lnTo>
                    <a:pt x="379095" y="15620"/>
                  </a:lnTo>
                  <a:lnTo>
                    <a:pt x="157861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71" name="object 9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45123" y="2482570"/>
              <a:ext cx="239318" cy="249961"/>
            </a:xfrm>
            <a:prstGeom prst="rect">
              <a:avLst/>
            </a:prstGeom>
          </p:spPr>
        </p:pic>
        <p:pic>
          <p:nvPicPr>
            <p:cNvPr id="72" name="object 9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987605" y="2502217"/>
              <a:ext cx="158877" cy="169544"/>
            </a:xfrm>
            <a:prstGeom prst="rect">
              <a:avLst/>
            </a:prstGeom>
          </p:spPr>
        </p:pic>
        <p:sp>
          <p:nvSpPr>
            <p:cNvPr id="73" name="object 97"/>
            <p:cNvSpPr/>
            <p:nvPr/>
          </p:nvSpPr>
          <p:spPr>
            <a:xfrm>
              <a:off x="4648961" y="695706"/>
              <a:ext cx="403860" cy="219710"/>
            </a:xfrm>
            <a:custGeom>
              <a:avLst/>
              <a:gdLst/>
              <a:ahLst/>
              <a:cxnLst/>
              <a:rect l="l" t="t" r="r" b="b"/>
              <a:pathLst>
                <a:path w="403860" h="219709">
                  <a:moveTo>
                    <a:pt x="294132" y="0"/>
                  </a:moveTo>
                  <a:lnTo>
                    <a:pt x="294132" y="54864"/>
                  </a:lnTo>
                  <a:lnTo>
                    <a:pt x="0" y="54864"/>
                  </a:lnTo>
                  <a:lnTo>
                    <a:pt x="0" y="164592"/>
                  </a:lnTo>
                  <a:lnTo>
                    <a:pt x="294132" y="164592"/>
                  </a:lnTo>
                  <a:lnTo>
                    <a:pt x="294132" y="219456"/>
                  </a:lnTo>
                  <a:lnTo>
                    <a:pt x="403860" y="109728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0096A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4" name="object 98"/>
            <p:cNvSpPr/>
            <p:nvPr/>
          </p:nvSpPr>
          <p:spPr>
            <a:xfrm>
              <a:off x="4648961" y="695706"/>
              <a:ext cx="403860" cy="219710"/>
            </a:xfrm>
            <a:custGeom>
              <a:avLst/>
              <a:gdLst/>
              <a:ahLst/>
              <a:cxnLst/>
              <a:rect l="l" t="t" r="r" b="b"/>
              <a:pathLst>
                <a:path w="403860" h="219709">
                  <a:moveTo>
                    <a:pt x="0" y="54864"/>
                  </a:moveTo>
                  <a:lnTo>
                    <a:pt x="294132" y="54864"/>
                  </a:lnTo>
                  <a:lnTo>
                    <a:pt x="294132" y="0"/>
                  </a:lnTo>
                  <a:lnTo>
                    <a:pt x="403860" y="109728"/>
                  </a:lnTo>
                  <a:lnTo>
                    <a:pt x="294132" y="219456"/>
                  </a:lnTo>
                  <a:lnTo>
                    <a:pt x="294132" y="164592"/>
                  </a:lnTo>
                  <a:lnTo>
                    <a:pt x="0" y="164592"/>
                  </a:lnTo>
                  <a:lnTo>
                    <a:pt x="0" y="54864"/>
                  </a:lnTo>
                  <a:close/>
                </a:path>
              </a:pathLst>
            </a:custGeom>
            <a:ln w="25400">
              <a:solidFill>
                <a:srgbClr val="006D79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5" name="object 99"/>
            <p:cNvSpPr/>
            <p:nvPr/>
          </p:nvSpPr>
          <p:spPr>
            <a:xfrm>
              <a:off x="5065013" y="567690"/>
              <a:ext cx="1772920" cy="870585"/>
            </a:xfrm>
            <a:custGeom>
              <a:avLst/>
              <a:gdLst/>
              <a:ahLst/>
              <a:cxnLst/>
              <a:rect l="l" t="t" r="r" b="b"/>
              <a:pathLst>
                <a:path w="1772920" h="870585">
                  <a:moveTo>
                    <a:pt x="0" y="108204"/>
                  </a:moveTo>
                  <a:lnTo>
                    <a:pt x="8512" y="66115"/>
                  </a:lnTo>
                  <a:lnTo>
                    <a:pt x="31718" y="31718"/>
                  </a:lnTo>
                  <a:lnTo>
                    <a:pt x="66115" y="8512"/>
                  </a:lnTo>
                  <a:lnTo>
                    <a:pt x="108203" y="0"/>
                  </a:lnTo>
                  <a:lnTo>
                    <a:pt x="1664208" y="0"/>
                  </a:lnTo>
                  <a:lnTo>
                    <a:pt x="1706296" y="8512"/>
                  </a:lnTo>
                  <a:lnTo>
                    <a:pt x="1740693" y="31718"/>
                  </a:lnTo>
                  <a:lnTo>
                    <a:pt x="1763899" y="66115"/>
                  </a:lnTo>
                  <a:lnTo>
                    <a:pt x="1772412" y="108204"/>
                  </a:lnTo>
                  <a:lnTo>
                    <a:pt x="1772412" y="762000"/>
                  </a:lnTo>
                  <a:lnTo>
                    <a:pt x="1763899" y="804088"/>
                  </a:lnTo>
                  <a:lnTo>
                    <a:pt x="1740693" y="838485"/>
                  </a:lnTo>
                  <a:lnTo>
                    <a:pt x="1706296" y="861691"/>
                  </a:lnTo>
                  <a:lnTo>
                    <a:pt x="1664208" y="870204"/>
                  </a:lnTo>
                  <a:lnTo>
                    <a:pt x="108203" y="870204"/>
                  </a:lnTo>
                  <a:lnTo>
                    <a:pt x="66115" y="861691"/>
                  </a:lnTo>
                  <a:lnTo>
                    <a:pt x="31718" y="838485"/>
                  </a:lnTo>
                  <a:lnTo>
                    <a:pt x="8512" y="804088"/>
                  </a:lnTo>
                  <a:lnTo>
                    <a:pt x="0" y="762000"/>
                  </a:lnTo>
                  <a:lnTo>
                    <a:pt x="0" y="108204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3" name="object 100"/>
          <p:cNvSpPr txBox="1"/>
          <p:nvPr/>
        </p:nvSpPr>
        <p:spPr>
          <a:xfrm>
            <a:off x="6696964" y="1470546"/>
            <a:ext cx="157607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Cet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azote en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excès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va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être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évacué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mes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tissus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vers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sang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puis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poumons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4" name="object 101"/>
          <p:cNvGrpSpPr/>
          <p:nvPr/>
        </p:nvGrpSpPr>
        <p:grpSpPr>
          <a:xfrm>
            <a:off x="5331714" y="2928633"/>
            <a:ext cx="4751832" cy="1722120"/>
            <a:chOff x="3781044" y="2008632"/>
            <a:chExt cx="4751832" cy="1722120"/>
          </a:xfrm>
        </p:grpSpPr>
        <p:pic>
          <p:nvPicPr>
            <p:cNvPr id="55" name="object 10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64908" y="2008632"/>
              <a:ext cx="1267968" cy="1100327"/>
            </a:xfrm>
            <a:prstGeom prst="rect">
              <a:avLst/>
            </a:prstGeom>
          </p:spPr>
        </p:pic>
        <p:sp>
          <p:nvSpPr>
            <p:cNvPr id="56" name="object 103"/>
            <p:cNvSpPr/>
            <p:nvPr/>
          </p:nvSpPr>
          <p:spPr>
            <a:xfrm>
              <a:off x="7559802" y="2215134"/>
              <a:ext cx="696595" cy="690880"/>
            </a:xfrm>
            <a:custGeom>
              <a:avLst/>
              <a:gdLst/>
              <a:ahLst/>
              <a:cxnLst/>
              <a:rect l="l" t="t" r="r" b="b"/>
              <a:pathLst>
                <a:path w="696595" h="690880">
                  <a:moveTo>
                    <a:pt x="348233" y="0"/>
                  </a:moveTo>
                  <a:lnTo>
                    <a:pt x="300990" y="3151"/>
                  </a:lnTo>
                  <a:lnTo>
                    <a:pt x="255675" y="12331"/>
                  </a:lnTo>
                  <a:lnTo>
                    <a:pt x="212705" y="27128"/>
                  </a:lnTo>
                  <a:lnTo>
                    <a:pt x="172494" y="47131"/>
                  </a:lnTo>
                  <a:lnTo>
                    <a:pt x="135458" y="71928"/>
                  </a:lnTo>
                  <a:lnTo>
                    <a:pt x="102012" y="101107"/>
                  </a:lnTo>
                  <a:lnTo>
                    <a:pt x="72573" y="134259"/>
                  </a:lnTo>
                  <a:lnTo>
                    <a:pt x="47554" y="170970"/>
                  </a:lnTo>
                  <a:lnTo>
                    <a:pt x="27372" y="210829"/>
                  </a:lnTo>
                  <a:lnTo>
                    <a:pt x="12442" y="253426"/>
                  </a:lnTo>
                  <a:lnTo>
                    <a:pt x="3179" y="298349"/>
                  </a:lnTo>
                  <a:lnTo>
                    <a:pt x="0" y="345186"/>
                  </a:lnTo>
                  <a:lnTo>
                    <a:pt x="3179" y="392022"/>
                  </a:lnTo>
                  <a:lnTo>
                    <a:pt x="12442" y="436945"/>
                  </a:lnTo>
                  <a:lnTo>
                    <a:pt x="27372" y="479542"/>
                  </a:lnTo>
                  <a:lnTo>
                    <a:pt x="47554" y="519401"/>
                  </a:lnTo>
                  <a:lnTo>
                    <a:pt x="72573" y="556112"/>
                  </a:lnTo>
                  <a:lnTo>
                    <a:pt x="102012" y="589264"/>
                  </a:lnTo>
                  <a:lnTo>
                    <a:pt x="135458" y="618443"/>
                  </a:lnTo>
                  <a:lnTo>
                    <a:pt x="172494" y="643240"/>
                  </a:lnTo>
                  <a:lnTo>
                    <a:pt x="212705" y="663243"/>
                  </a:lnTo>
                  <a:lnTo>
                    <a:pt x="255675" y="678040"/>
                  </a:lnTo>
                  <a:lnTo>
                    <a:pt x="300990" y="687220"/>
                  </a:lnTo>
                  <a:lnTo>
                    <a:pt x="348233" y="690372"/>
                  </a:lnTo>
                  <a:lnTo>
                    <a:pt x="395477" y="687220"/>
                  </a:lnTo>
                  <a:lnTo>
                    <a:pt x="440792" y="678040"/>
                  </a:lnTo>
                  <a:lnTo>
                    <a:pt x="483762" y="663243"/>
                  </a:lnTo>
                  <a:lnTo>
                    <a:pt x="523973" y="643240"/>
                  </a:lnTo>
                  <a:lnTo>
                    <a:pt x="561009" y="618443"/>
                  </a:lnTo>
                  <a:lnTo>
                    <a:pt x="594455" y="589264"/>
                  </a:lnTo>
                  <a:lnTo>
                    <a:pt x="623894" y="556112"/>
                  </a:lnTo>
                  <a:lnTo>
                    <a:pt x="648913" y="519401"/>
                  </a:lnTo>
                  <a:lnTo>
                    <a:pt x="669095" y="479542"/>
                  </a:lnTo>
                  <a:lnTo>
                    <a:pt x="684025" y="436945"/>
                  </a:lnTo>
                  <a:lnTo>
                    <a:pt x="693288" y="392022"/>
                  </a:lnTo>
                  <a:lnTo>
                    <a:pt x="696468" y="345186"/>
                  </a:lnTo>
                  <a:lnTo>
                    <a:pt x="693288" y="298349"/>
                  </a:lnTo>
                  <a:lnTo>
                    <a:pt x="684025" y="253426"/>
                  </a:lnTo>
                  <a:lnTo>
                    <a:pt x="669095" y="210829"/>
                  </a:lnTo>
                  <a:lnTo>
                    <a:pt x="648913" y="170970"/>
                  </a:lnTo>
                  <a:lnTo>
                    <a:pt x="623894" y="134259"/>
                  </a:lnTo>
                  <a:lnTo>
                    <a:pt x="594455" y="101107"/>
                  </a:lnTo>
                  <a:lnTo>
                    <a:pt x="561009" y="71928"/>
                  </a:lnTo>
                  <a:lnTo>
                    <a:pt x="523973" y="47131"/>
                  </a:lnTo>
                  <a:lnTo>
                    <a:pt x="483762" y="27128"/>
                  </a:lnTo>
                  <a:lnTo>
                    <a:pt x="440792" y="12331"/>
                  </a:lnTo>
                  <a:lnTo>
                    <a:pt x="395477" y="3151"/>
                  </a:lnTo>
                  <a:lnTo>
                    <a:pt x="348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7" name="object 104"/>
            <p:cNvSpPr/>
            <p:nvPr/>
          </p:nvSpPr>
          <p:spPr>
            <a:xfrm>
              <a:off x="7559802" y="2215134"/>
              <a:ext cx="696595" cy="690880"/>
            </a:xfrm>
            <a:custGeom>
              <a:avLst/>
              <a:gdLst/>
              <a:ahLst/>
              <a:cxnLst/>
              <a:rect l="l" t="t" r="r" b="b"/>
              <a:pathLst>
                <a:path w="696595" h="690880">
                  <a:moveTo>
                    <a:pt x="0" y="345186"/>
                  </a:moveTo>
                  <a:lnTo>
                    <a:pt x="3179" y="298349"/>
                  </a:lnTo>
                  <a:lnTo>
                    <a:pt x="12442" y="253426"/>
                  </a:lnTo>
                  <a:lnTo>
                    <a:pt x="27372" y="210829"/>
                  </a:lnTo>
                  <a:lnTo>
                    <a:pt x="47554" y="170970"/>
                  </a:lnTo>
                  <a:lnTo>
                    <a:pt x="72573" y="134259"/>
                  </a:lnTo>
                  <a:lnTo>
                    <a:pt x="102012" y="101107"/>
                  </a:lnTo>
                  <a:lnTo>
                    <a:pt x="135458" y="71928"/>
                  </a:lnTo>
                  <a:lnTo>
                    <a:pt x="172494" y="47131"/>
                  </a:lnTo>
                  <a:lnTo>
                    <a:pt x="212705" y="27128"/>
                  </a:lnTo>
                  <a:lnTo>
                    <a:pt x="255675" y="12331"/>
                  </a:lnTo>
                  <a:lnTo>
                    <a:pt x="300990" y="3151"/>
                  </a:lnTo>
                  <a:lnTo>
                    <a:pt x="348233" y="0"/>
                  </a:lnTo>
                  <a:lnTo>
                    <a:pt x="395477" y="3151"/>
                  </a:lnTo>
                  <a:lnTo>
                    <a:pt x="440792" y="12331"/>
                  </a:lnTo>
                  <a:lnTo>
                    <a:pt x="483762" y="27128"/>
                  </a:lnTo>
                  <a:lnTo>
                    <a:pt x="523973" y="47131"/>
                  </a:lnTo>
                  <a:lnTo>
                    <a:pt x="561009" y="71928"/>
                  </a:lnTo>
                  <a:lnTo>
                    <a:pt x="594455" y="101107"/>
                  </a:lnTo>
                  <a:lnTo>
                    <a:pt x="623894" y="134259"/>
                  </a:lnTo>
                  <a:lnTo>
                    <a:pt x="648913" y="170970"/>
                  </a:lnTo>
                  <a:lnTo>
                    <a:pt x="669095" y="210829"/>
                  </a:lnTo>
                  <a:lnTo>
                    <a:pt x="684025" y="253426"/>
                  </a:lnTo>
                  <a:lnTo>
                    <a:pt x="693288" y="298349"/>
                  </a:lnTo>
                  <a:lnTo>
                    <a:pt x="696468" y="345186"/>
                  </a:lnTo>
                  <a:lnTo>
                    <a:pt x="693288" y="392022"/>
                  </a:lnTo>
                  <a:lnTo>
                    <a:pt x="684025" y="436945"/>
                  </a:lnTo>
                  <a:lnTo>
                    <a:pt x="669095" y="479542"/>
                  </a:lnTo>
                  <a:lnTo>
                    <a:pt x="648913" y="519401"/>
                  </a:lnTo>
                  <a:lnTo>
                    <a:pt x="623894" y="556112"/>
                  </a:lnTo>
                  <a:lnTo>
                    <a:pt x="594455" y="589264"/>
                  </a:lnTo>
                  <a:lnTo>
                    <a:pt x="561009" y="618443"/>
                  </a:lnTo>
                  <a:lnTo>
                    <a:pt x="523973" y="643240"/>
                  </a:lnTo>
                  <a:lnTo>
                    <a:pt x="483762" y="663243"/>
                  </a:lnTo>
                  <a:lnTo>
                    <a:pt x="440792" y="678040"/>
                  </a:lnTo>
                  <a:lnTo>
                    <a:pt x="395477" y="687220"/>
                  </a:lnTo>
                  <a:lnTo>
                    <a:pt x="348233" y="690372"/>
                  </a:lnTo>
                  <a:lnTo>
                    <a:pt x="300990" y="687220"/>
                  </a:lnTo>
                  <a:lnTo>
                    <a:pt x="255675" y="678040"/>
                  </a:lnTo>
                  <a:lnTo>
                    <a:pt x="212705" y="663243"/>
                  </a:lnTo>
                  <a:lnTo>
                    <a:pt x="172494" y="643240"/>
                  </a:lnTo>
                  <a:lnTo>
                    <a:pt x="135458" y="618443"/>
                  </a:lnTo>
                  <a:lnTo>
                    <a:pt x="102012" y="589264"/>
                  </a:lnTo>
                  <a:lnTo>
                    <a:pt x="72573" y="556112"/>
                  </a:lnTo>
                  <a:lnTo>
                    <a:pt x="47554" y="519401"/>
                  </a:lnTo>
                  <a:lnTo>
                    <a:pt x="27372" y="479542"/>
                  </a:lnTo>
                  <a:lnTo>
                    <a:pt x="12442" y="436945"/>
                  </a:lnTo>
                  <a:lnTo>
                    <a:pt x="3179" y="392022"/>
                  </a:lnTo>
                  <a:lnTo>
                    <a:pt x="0" y="345186"/>
                  </a:lnTo>
                  <a:close/>
                </a:path>
              </a:pathLst>
            </a:custGeom>
            <a:ln w="25400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8" name="object 10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81044" y="3261360"/>
              <a:ext cx="353567" cy="353567"/>
            </a:xfrm>
            <a:prstGeom prst="rect">
              <a:avLst/>
            </a:prstGeom>
          </p:spPr>
        </p:pic>
        <p:pic>
          <p:nvPicPr>
            <p:cNvPr id="59" name="object 10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57644" y="2493264"/>
              <a:ext cx="553211" cy="1237488"/>
            </a:xfrm>
            <a:prstGeom prst="rect">
              <a:avLst/>
            </a:prstGeom>
          </p:spPr>
        </p:pic>
        <p:pic>
          <p:nvPicPr>
            <p:cNvPr id="60" name="object 10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021067" y="2868155"/>
              <a:ext cx="627875" cy="560844"/>
            </a:xfrm>
            <a:prstGeom prst="rect">
              <a:avLst/>
            </a:prstGeom>
          </p:spPr>
        </p:pic>
        <p:sp>
          <p:nvSpPr>
            <p:cNvPr id="61" name="object 108"/>
            <p:cNvSpPr/>
            <p:nvPr/>
          </p:nvSpPr>
          <p:spPr>
            <a:xfrm>
              <a:off x="7129272" y="2545080"/>
              <a:ext cx="414655" cy="1099185"/>
            </a:xfrm>
            <a:custGeom>
              <a:avLst/>
              <a:gdLst/>
              <a:ahLst/>
              <a:cxnLst/>
              <a:rect l="l" t="t" r="r" b="b"/>
              <a:pathLst>
                <a:path w="414654" h="1099185">
                  <a:moveTo>
                    <a:pt x="345439" y="0"/>
                  </a:moveTo>
                  <a:lnTo>
                    <a:pt x="69087" y="0"/>
                  </a:lnTo>
                  <a:lnTo>
                    <a:pt x="42219" y="5437"/>
                  </a:lnTo>
                  <a:lnTo>
                    <a:pt x="20256" y="20256"/>
                  </a:lnTo>
                  <a:lnTo>
                    <a:pt x="5437" y="42219"/>
                  </a:lnTo>
                  <a:lnTo>
                    <a:pt x="0" y="69087"/>
                  </a:lnTo>
                  <a:lnTo>
                    <a:pt x="0" y="1029716"/>
                  </a:lnTo>
                  <a:lnTo>
                    <a:pt x="5437" y="1056584"/>
                  </a:lnTo>
                  <a:lnTo>
                    <a:pt x="20256" y="1078547"/>
                  </a:lnTo>
                  <a:lnTo>
                    <a:pt x="42219" y="1093366"/>
                  </a:lnTo>
                  <a:lnTo>
                    <a:pt x="69087" y="1098804"/>
                  </a:lnTo>
                  <a:lnTo>
                    <a:pt x="345439" y="1098804"/>
                  </a:lnTo>
                  <a:lnTo>
                    <a:pt x="372308" y="1093366"/>
                  </a:lnTo>
                  <a:lnTo>
                    <a:pt x="394271" y="1078547"/>
                  </a:lnTo>
                  <a:lnTo>
                    <a:pt x="409090" y="1056584"/>
                  </a:lnTo>
                  <a:lnTo>
                    <a:pt x="414527" y="1029716"/>
                  </a:lnTo>
                  <a:lnTo>
                    <a:pt x="414527" y="69087"/>
                  </a:lnTo>
                  <a:lnTo>
                    <a:pt x="409090" y="42219"/>
                  </a:lnTo>
                  <a:lnTo>
                    <a:pt x="394271" y="20256"/>
                  </a:lnTo>
                  <a:lnTo>
                    <a:pt x="372308" y="5437"/>
                  </a:lnTo>
                  <a:lnTo>
                    <a:pt x="34543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2" name="object 109"/>
            <p:cNvSpPr/>
            <p:nvPr/>
          </p:nvSpPr>
          <p:spPr>
            <a:xfrm>
              <a:off x="7129272" y="2545080"/>
              <a:ext cx="414655" cy="1099185"/>
            </a:xfrm>
            <a:custGeom>
              <a:avLst/>
              <a:gdLst/>
              <a:ahLst/>
              <a:cxnLst/>
              <a:rect l="l" t="t" r="r" b="b"/>
              <a:pathLst>
                <a:path w="414654" h="1099185">
                  <a:moveTo>
                    <a:pt x="0" y="69087"/>
                  </a:moveTo>
                  <a:lnTo>
                    <a:pt x="5437" y="42219"/>
                  </a:lnTo>
                  <a:lnTo>
                    <a:pt x="20256" y="20256"/>
                  </a:lnTo>
                  <a:lnTo>
                    <a:pt x="42219" y="5437"/>
                  </a:lnTo>
                  <a:lnTo>
                    <a:pt x="69087" y="0"/>
                  </a:lnTo>
                  <a:lnTo>
                    <a:pt x="345439" y="0"/>
                  </a:lnTo>
                  <a:lnTo>
                    <a:pt x="372308" y="5437"/>
                  </a:lnTo>
                  <a:lnTo>
                    <a:pt x="394271" y="20256"/>
                  </a:lnTo>
                  <a:lnTo>
                    <a:pt x="409090" y="42219"/>
                  </a:lnTo>
                  <a:lnTo>
                    <a:pt x="414527" y="69087"/>
                  </a:lnTo>
                  <a:lnTo>
                    <a:pt x="414527" y="1029716"/>
                  </a:lnTo>
                  <a:lnTo>
                    <a:pt x="409090" y="1056584"/>
                  </a:lnTo>
                  <a:lnTo>
                    <a:pt x="394271" y="1078547"/>
                  </a:lnTo>
                  <a:lnTo>
                    <a:pt x="372308" y="1093366"/>
                  </a:lnTo>
                  <a:lnTo>
                    <a:pt x="345439" y="1098804"/>
                  </a:lnTo>
                  <a:lnTo>
                    <a:pt x="69087" y="1098804"/>
                  </a:lnTo>
                  <a:lnTo>
                    <a:pt x="42219" y="1093366"/>
                  </a:lnTo>
                  <a:lnTo>
                    <a:pt x="20256" y="1078547"/>
                  </a:lnTo>
                  <a:lnTo>
                    <a:pt x="5437" y="1056584"/>
                  </a:lnTo>
                  <a:lnTo>
                    <a:pt x="0" y="1029716"/>
                  </a:lnTo>
                  <a:lnTo>
                    <a:pt x="0" y="69087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5" name="object 110"/>
          <p:cNvSpPr txBox="1"/>
          <p:nvPr/>
        </p:nvSpPr>
        <p:spPr>
          <a:xfrm>
            <a:off x="8739504" y="3853827"/>
            <a:ext cx="298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1800" b="1" spc="-25" dirty="0">
                <a:latin typeface="Calibri"/>
                <a:cs typeface="Calibri"/>
              </a:rPr>
              <a:t>Q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111"/>
          <p:cNvGrpSpPr/>
          <p:nvPr/>
        </p:nvGrpSpPr>
        <p:grpSpPr>
          <a:xfrm>
            <a:off x="8279891" y="1565414"/>
            <a:ext cx="2146173" cy="3133980"/>
            <a:chOff x="6729221" y="645413"/>
            <a:chExt cx="2146173" cy="3133980"/>
          </a:xfrm>
        </p:grpSpPr>
        <p:sp>
          <p:nvSpPr>
            <p:cNvPr id="44" name="object 112"/>
            <p:cNvSpPr/>
            <p:nvPr/>
          </p:nvSpPr>
          <p:spPr>
            <a:xfrm>
              <a:off x="7520177" y="2766821"/>
              <a:ext cx="908685" cy="579120"/>
            </a:xfrm>
            <a:custGeom>
              <a:avLst/>
              <a:gdLst/>
              <a:ahLst/>
              <a:cxnLst/>
              <a:rect l="l" t="t" r="r" b="b"/>
              <a:pathLst>
                <a:path w="908684" h="579120">
                  <a:moveTo>
                    <a:pt x="618744" y="0"/>
                  </a:moveTo>
                  <a:lnTo>
                    <a:pt x="618744" y="125729"/>
                  </a:lnTo>
                  <a:lnTo>
                    <a:pt x="0" y="125729"/>
                  </a:lnTo>
                  <a:lnTo>
                    <a:pt x="0" y="453389"/>
                  </a:lnTo>
                  <a:lnTo>
                    <a:pt x="618744" y="453389"/>
                  </a:lnTo>
                  <a:lnTo>
                    <a:pt x="618744" y="579119"/>
                  </a:lnTo>
                  <a:lnTo>
                    <a:pt x="908303" y="289559"/>
                  </a:lnTo>
                  <a:lnTo>
                    <a:pt x="6187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5" name="object 113"/>
            <p:cNvSpPr/>
            <p:nvPr/>
          </p:nvSpPr>
          <p:spPr>
            <a:xfrm>
              <a:off x="7520177" y="2766821"/>
              <a:ext cx="908685" cy="579120"/>
            </a:xfrm>
            <a:custGeom>
              <a:avLst/>
              <a:gdLst/>
              <a:ahLst/>
              <a:cxnLst/>
              <a:rect l="l" t="t" r="r" b="b"/>
              <a:pathLst>
                <a:path w="908684" h="579120">
                  <a:moveTo>
                    <a:pt x="618744" y="0"/>
                  </a:moveTo>
                  <a:lnTo>
                    <a:pt x="618744" y="125729"/>
                  </a:lnTo>
                  <a:lnTo>
                    <a:pt x="0" y="125729"/>
                  </a:lnTo>
                  <a:lnTo>
                    <a:pt x="0" y="453389"/>
                  </a:lnTo>
                  <a:lnTo>
                    <a:pt x="618744" y="453389"/>
                  </a:lnTo>
                  <a:lnTo>
                    <a:pt x="618744" y="579119"/>
                  </a:lnTo>
                  <a:lnTo>
                    <a:pt x="908303" y="289559"/>
                  </a:lnTo>
                  <a:lnTo>
                    <a:pt x="618744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6" name="object 114"/>
            <p:cNvSpPr/>
            <p:nvPr/>
          </p:nvSpPr>
          <p:spPr>
            <a:xfrm>
              <a:off x="6729221" y="645413"/>
              <a:ext cx="403860" cy="218440"/>
            </a:xfrm>
            <a:custGeom>
              <a:avLst/>
              <a:gdLst/>
              <a:ahLst/>
              <a:cxnLst/>
              <a:rect l="l" t="t" r="r" b="b"/>
              <a:pathLst>
                <a:path w="403859" h="218440">
                  <a:moveTo>
                    <a:pt x="294894" y="0"/>
                  </a:moveTo>
                  <a:lnTo>
                    <a:pt x="294894" y="54483"/>
                  </a:lnTo>
                  <a:lnTo>
                    <a:pt x="0" y="54483"/>
                  </a:lnTo>
                  <a:lnTo>
                    <a:pt x="0" y="163449"/>
                  </a:lnTo>
                  <a:lnTo>
                    <a:pt x="294894" y="163449"/>
                  </a:lnTo>
                  <a:lnTo>
                    <a:pt x="294894" y="217932"/>
                  </a:lnTo>
                  <a:lnTo>
                    <a:pt x="403859" y="108965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0096A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7" name="object 115"/>
            <p:cNvSpPr/>
            <p:nvPr/>
          </p:nvSpPr>
          <p:spPr>
            <a:xfrm>
              <a:off x="6729221" y="645413"/>
              <a:ext cx="403860" cy="218440"/>
            </a:xfrm>
            <a:custGeom>
              <a:avLst/>
              <a:gdLst/>
              <a:ahLst/>
              <a:cxnLst/>
              <a:rect l="l" t="t" r="r" b="b"/>
              <a:pathLst>
                <a:path w="403859" h="218440">
                  <a:moveTo>
                    <a:pt x="0" y="54483"/>
                  </a:moveTo>
                  <a:lnTo>
                    <a:pt x="294894" y="54483"/>
                  </a:lnTo>
                  <a:lnTo>
                    <a:pt x="294894" y="0"/>
                  </a:lnTo>
                  <a:lnTo>
                    <a:pt x="403859" y="108965"/>
                  </a:lnTo>
                  <a:lnTo>
                    <a:pt x="294894" y="217932"/>
                  </a:lnTo>
                  <a:lnTo>
                    <a:pt x="294894" y="163449"/>
                  </a:lnTo>
                  <a:lnTo>
                    <a:pt x="0" y="163449"/>
                  </a:lnTo>
                  <a:lnTo>
                    <a:pt x="0" y="54483"/>
                  </a:lnTo>
                  <a:close/>
                </a:path>
              </a:pathLst>
            </a:custGeom>
            <a:ln w="25400">
              <a:solidFill>
                <a:srgbClr val="006D79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8" name="object 116"/>
            <p:cNvSpPr/>
            <p:nvPr/>
          </p:nvSpPr>
          <p:spPr>
            <a:xfrm>
              <a:off x="8210549" y="3293618"/>
              <a:ext cx="664845" cy="485775"/>
            </a:xfrm>
            <a:custGeom>
              <a:avLst/>
              <a:gdLst/>
              <a:ahLst/>
              <a:cxnLst/>
              <a:rect l="l" t="t" r="r" b="b"/>
              <a:pathLst>
                <a:path w="664845" h="485775">
                  <a:moveTo>
                    <a:pt x="660526" y="0"/>
                  </a:moveTo>
                  <a:lnTo>
                    <a:pt x="635244" y="61083"/>
                  </a:lnTo>
                  <a:lnTo>
                    <a:pt x="588344" y="117627"/>
                  </a:lnTo>
                  <a:lnTo>
                    <a:pt x="557445" y="143819"/>
                  </a:lnTo>
                  <a:lnTo>
                    <a:pt x="521930" y="168425"/>
                  </a:lnTo>
                  <a:lnTo>
                    <a:pt x="482060" y="191293"/>
                  </a:lnTo>
                  <a:lnTo>
                    <a:pt x="438099" y="212274"/>
                  </a:lnTo>
                  <a:lnTo>
                    <a:pt x="390310" y="231216"/>
                  </a:lnTo>
                  <a:lnTo>
                    <a:pt x="338954" y="247969"/>
                  </a:lnTo>
                  <a:lnTo>
                    <a:pt x="284295" y="262383"/>
                  </a:lnTo>
                  <a:lnTo>
                    <a:pt x="226594" y="274307"/>
                  </a:lnTo>
                  <a:lnTo>
                    <a:pt x="166116" y="283590"/>
                  </a:lnTo>
                  <a:lnTo>
                    <a:pt x="166116" y="153161"/>
                  </a:lnTo>
                  <a:lnTo>
                    <a:pt x="0" y="329691"/>
                  </a:lnTo>
                  <a:lnTo>
                    <a:pt x="166116" y="485393"/>
                  </a:lnTo>
                  <a:lnTo>
                    <a:pt x="166116" y="354837"/>
                  </a:lnTo>
                  <a:lnTo>
                    <a:pt x="228528" y="345218"/>
                  </a:lnTo>
                  <a:lnTo>
                    <a:pt x="287791" y="332834"/>
                  </a:lnTo>
                  <a:lnTo>
                    <a:pt x="343660" y="317861"/>
                  </a:lnTo>
                  <a:lnTo>
                    <a:pt x="395892" y="300474"/>
                  </a:lnTo>
                  <a:lnTo>
                    <a:pt x="444241" y="280848"/>
                  </a:lnTo>
                  <a:lnTo>
                    <a:pt x="488464" y="259159"/>
                  </a:lnTo>
                  <a:lnTo>
                    <a:pt x="528317" y="235581"/>
                  </a:lnTo>
                  <a:lnTo>
                    <a:pt x="563555" y="210290"/>
                  </a:lnTo>
                  <a:lnTo>
                    <a:pt x="593936" y="183461"/>
                  </a:lnTo>
                  <a:lnTo>
                    <a:pt x="639145" y="125889"/>
                  </a:lnTo>
                  <a:lnTo>
                    <a:pt x="661993" y="64268"/>
                  </a:lnTo>
                  <a:lnTo>
                    <a:pt x="664421" y="32377"/>
                  </a:lnTo>
                  <a:lnTo>
                    <a:pt x="66052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9" name="object 117"/>
            <p:cNvSpPr/>
            <p:nvPr/>
          </p:nvSpPr>
          <p:spPr>
            <a:xfrm>
              <a:off x="8210549" y="2928365"/>
              <a:ext cx="664845" cy="401320"/>
            </a:xfrm>
            <a:custGeom>
              <a:avLst/>
              <a:gdLst/>
              <a:ahLst/>
              <a:cxnLst/>
              <a:rect l="l" t="t" r="r" b="b"/>
              <a:pathLst>
                <a:path w="664845" h="401320">
                  <a:moveTo>
                    <a:pt x="0" y="0"/>
                  </a:moveTo>
                  <a:lnTo>
                    <a:pt x="0" y="71246"/>
                  </a:lnTo>
                  <a:lnTo>
                    <a:pt x="64001" y="72755"/>
                  </a:lnTo>
                  <a:lnTo>
                    <a:pt x="126279" y="77190"/>
                  </a:lnTo>
                  <a:lnTo>
                    <a:pt x="186555" y="84412"/>
                  </a:lnTo>
                  <a:lnTo>
                    <a:pt x="244552" y="94283"/>
                  </a:lnTo>
                  <a:lnTo>
                    <a:pt x="299991" y="106665"/>
                  </a:lnTo>
                  <a:lnTo>
                    <a:pt x="352594" y="121420"/>
                  </a:lnTo>
                  <a:lnTo>
                    <a:pt x="402083" y="138410"/>
                  </a:lnTo>
                  <a:lnTo>
                    <a:pt x="448179" y="157496"/>
                  </a:lnTo>
                  <a:lnTo>
                    <a:pt x="490604" y="178541"/>
                  </a:lnTo>
                  <a:lnTo>
                    <a:pt x="529080" y="201405"/>
                  </a:lnTo>
                  <a:lnTo>
                    <a:pt x="563329" y="225952"/>
                  </a:lnTo>
                  <a:lnTo>
                    <a:pt x="593072" y="252042"/>
                  </a:lnTo>
                  <a:lnTo>
                    <a:pt x="637928" y="308301"/>
                  </a:lnTo>
                  <a:lnTo>
                    <a:pt x="661422" y="369076"/>
                  </a:lnTo>
                  <a:lnTo>
                    <a:pt x="664464" y="400811"/>
                  </a:lnTo>
                  <a:lnTo>
                    <a:pt x="664464" y="329691"/>
                  </a:lnTo>
                  <a:lnTo>
                    <a:pt x="652484" y="267033"/>
                  </a:lnTo>
                  <a:lnTo>
                    <a:pt x="618031" y="208347"/>
                  </a:lnTo>
                  <a:lnTo>
                    <a:pt x="563329" y="154739"/>
                  </a:lnTo>
                  <a:lnTo>
                    <a:pt x="529080" y="130184"/>
                  </a:lnTo>
                  <a:lnTo>
                    <a:pt x="490604" y="107313"/>
                  </a:lnTo>
                  <a:lnTo>
                    <a:pt x="448179" y="86263"/>
                  </a:lnTo>
                  <a:lnTo>
                    <a:pt x="402083" y="67172"/>
                  </a:lnTo>
                  <a:lnTo>
                    <a:pt x="352594" y="50179"/>
                  </a:lnTo>
                  <a:lnTo>
                    <a:pt x="299991" y="35421"/>
                  </a:lnTo>
                  <a:lnTo>
                    <a:pt x="244552" y="23038"/>
                  </a:lnTo>
                  <a:lnTo>
                    <a:pt x="186555" y="13166"/>
                  </a:lnTo>
                  <a:lnTo>
                    <a:pt x="126279" y="5943"/>
                  </a:lnTo>
                  <a:lnTo>
                    <a:pt x="64001" y="1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403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0" name="object 118"/>
            <p:cNvSpPr/>
            <p:nvPr/>
          </p:nvSpPr>
          <p:spPr>
            <a:xfrm>
              <a:off x="8210549" y="2928365"/>
              <a:ext cx="664845" cy="850900"/>
            </a:xfrm>
            <a:custGeom>
              <a:avLst/>
              <a:gdLst/>
              <a:ahLst/>
              <a:cxnLst/>
              <a:rect l="l" t="t" r="r" b="b"/>
              <a:pathLst>
                <a:path w="664845" h="850900">
                  <a:moveTo>
                    <a:pt x="664464" y="400811"/>
                  </a:moveTo>
                  <a:lnTo>
                    <a:pt x="652484" y="338193"/>
                  </a:lnTo>
                  <a:lnTo>
                    <a:pt x="618031" y="279538"/>
                  </a:lnTo>
                  <a:lnTo>
                    <a:pt x="563329" y="225952"/>
                  </a:lnTo>
                  <a:lnTo>
                    <a:pt x="529080" y="201405"/>
                  </a:lnTo>
                  <a:lnTo>
                    <a:pt x="490604" y="178541"/>
                  </a:lnTo>
                  <a:lnTo>
                    <a:pt x="448179" y="157496"/>
                  </a:lnTo>
                  <a:lnTo>
                    <a:pt x="402083" y="138410"/>
                  </a:lnTo>
                  <a:lnTo>
                    <a:pt x="352594" y="121420"/>
                  </a:lnTo>
                  <a:lnTo>
                    <a:pt x="299991" y="106665"/>
                  </a:lnTo>
                  <a:lnTo>
                    <a:pt x="244552" y="94283"/>
                  </a:lnTo>
                  <a:lnTo>
                    <a:pt x="186555" y="84412"/>
                  </a:lnTo>
                  <a:lnTo>
                    <a:pt x="126279" y="77190"/>
                  </a:lnTo>
                  <a:lnTo>
                    <a:pt x="64001" y="72755"/>
                  </a:lnTo>
                  <a:lnTo>
                    <a:pt x="0" y="71246"/>
                  </a:lnTo>
                  <a:lnTo>
                    <a:pt x="0" y="0"/>
                  </a:lnTo>
                  <a:lnTo>
                    <a:pt x="64001" y="1508"/>
                  </a:lnTo>
                  <a:lnTo>
                    <a:pt x="126279" y="5943"/>
                  </a:lnTo>
                  <a:lnTo>
                    <a:pt x="186555" y="13166"/>
                  </a:lnTo>
                  <a:lnTo>
                    <a:pt x="244552" y="23038"/>
                  </a:lnTo>
                  <a:lnTo>
                    <a:pt x="299991" y="35421"/>
                  </a:lnTo>
                  <a:lnTo>
                    <a:pt x="352594" y="50179"/>
                  </a:lnTo>
                  <a:lnTo>
                    <a:pt x="402083" y="67172"/>
                  </a:lnTo>
                  <a:lnTo>
                    <a:pt x="448179" y="86263"/>
                  </a:lnTo>
                  <a:lnTo>
                    <a:pt x="490604" y="107313"/>
                  </a:lnTo>
                  <a:lnTo>
                    <a:pt x="529080" y="130184"/>
                  </a:lnTo>
                  <a:lnTo>
                    <a:pt x="563329" y="154739"/>
                  </a:lnTo>
                  <a:lnTo>
                    <a:pt x="593072" y="180840"/>
                  </a:lnTo>
                  <a:lnTo>
                    <a:pt x="637928" y="237125"/>
                  </a:lnTo>
                  <a:lnTo>
                    <a:pt x="661422" y="297935"/>
                  </a:lnTo>
                  <a:lnTo>
                    <a:pt x="664464" y="329691"/>
                  </a:lnTo>
                  <a:lnTo>
                    <a:pt x="664464" y="400811"/>
                  </a:lnTo>
                  <a:lnTo>
                    <a:pt x="652254" y="463871"/>
                  </a:lnTo>
                  <a:lnTo>
                    <a:pt x="616984" y="523291"/>
                  </a:lnTo>
                  <a:lnTo>
                    <a:pt x="560694" y="577767"/>
                  </a:lnTo>
                  <a:lnTo>
                    <a:pt x="525303" y="602741"/>
                  </a:lnTo>
                  <a:lnTo>
                    <a:pt x="485422" y="625990"/>
                  </a:lnTo>
                  <a:lnTo>
                    <a:pt x="441306" y="647350"/>
                  </a:lnTo>
                  <a:lnTo>
                    <a:pt x="393209" y="666656"/>
                  </a:lnTo>
                  <a:lnTo>
                    <a:pt x="341387" y="683747"/>
                  </a:lnTo>
                  <a:lnTo>
                    <a:pt x="286094" y="698458"/>
                  </a:lnTo>
                  <a:lnTo>
                    <a:pt x="227585" y="710627"/>
                  </a:lnTo>
                  <a:lnTo>
                    <a:pt x="166116" y="720089"/>
                  </a:lnTo>
                  <a:lnTo>
                    <a:pt x="166116" y="850645"/>
                  </a:lnTo>
                  <a:lnTo>
                    <a:pt x="0" y="694943"/>
                  </a:lnTo>
                  <a:lnTo>
                    <a:pt x="166116" y="518413"/>
                  </a:lnTo>
                  <a:lnTo>
                    <a:pt x="166116" y="648842"/>
                  </a:lnTo>
                  <a:lnTo>
                    <a:pt x="226594" y="639559"/>
                  </a:lnTo>
                  <a:lnTo>
                    <a:pt x="284295" y="627635"/>
                  </a:lnTo>
                  <a:lnTo>
                    <a:pt x="338954" y="613221"/>
                  </a:lnTo>
                  <a:lnTo>
                    <a:pt x="390310" y="596468"/>
                  </a:lnTo>
                  <a:lnTo>
                    <a:pt x="438099" y="577526"/>
                  </a:lnTo>
                  <a:lnTo>
                    <a:pt x="482060" y="556545"/>
                  </a:lnTo>
                  <a:lnTo>
                    <a:pt x="521930" y="533677"/>
                  </a:lnTo>
                  <a:lnTo>
                    <a:pt x="557445" y="509071"/>
                  </a:lnTo>
                  <a:lnTo>
                    <a:pt x="588344" y="482879"/>
                  </a:lnTo>
                  <a:lnTo>
                    <a:pt x="635244" y="426335"/>
                  </a:lnTo>
                  <a:lnTo>
                    <a:pt x="650718" y="396286"/>
                  </a:lnTo>
                  <a:lnTo>
                    <a:pt x="660526" y="365251"/>
                  </a:lnTo>
                </a:path>
              </a:pathLst>
            </a:custGeom>
            <a:ln w="25399">
              <a:solidFill>
                <a:srgbClr val="8B393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1" name="object 11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773923" y="2900108"/>
              <a:ext cx="493814" cy="338391"/>
            </a:xfrm>
            <a:prstGeom prst="rect">
              <a:avLst/>
            </a:prstGeom>
          </p:spPr>
        </p:pic>
        <p:pic>
          <p:nvPicPr>
            <p:cNvPr id="52" name="object 12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799831" y="2892590"/>
              <a:ext cx="438962" cy="400773"/>
            </a:xfrm>
            <a:prstGeom prst="rect">
              <a:avLst/>
            </a:prstGeom>
          </p:spPr>
        </p:pic>
        <p:sp>
          <p:nvSpPr>
            <p:cNvPr id="53" name="object 121"/>
            <p:cNvSpPr/>
            <p:nvPr/>
          </p:nvSpPr>
          <p:spPr>
            <a:xfrm>
              <a:off x="7835645" y="2942081"/>
              <a:ext cx="375285" cy="219710"/>
            </a:xfrm>
            <a:custGeom>
              <a:avLst/>
              <a:gdLst/>
              <a:ahLst/>
              <a:cxnLst/>
              <a:rect l="l" t="t" r="r" b="b"/>
              <a:pathLst>
                <a:path w="375284" h="219710">
                  <a:moveTo>
                    <a:pt x="338327" y="0"/>
                  </a:moveTo>
                  <a:lnTo>
                    <a:pt x="36575" y="0"/>
                  </a:lnTo>
                  <a:lnTo>
                    <a:pt x="22342" y="2875"/>
                  </a:lnTo>
                  <a:lnTo>
                    <a:pt x="10715" y="10715"/>
                  </a:lnTo>
                  <a:lnTo>
                    <a:pt x="2875" y="22342"/>
                  </a:lnTo>
                  <a:lnTo>
                    <a:pt x="0" y="36575"/>
                  </a:lnTo>
                  <a:lnTo>
                    <a:pt x="0" y="182880"/>
                  </a:lnTo>
                  <a:lnTo>
                    <a:pt x="2875" y="197113"/>
                  </a:lnTo>
                  <a:lnTo>
                    <a:pt x="10715" y="208740"/>
                  </a:lnTo>
                  <a:lnTo>
                    <a:pt x="22342" y="216580"/>
                  </a:lnTo>
                  <a:lnTo>
                    <a:pt x="36575" y="219456"/>
                  </a:lnTo>
                  <a:lnTo>
                    <a:pt x="338327" y="219456"/>
                  </a:lnTo>
                  <a:lnTo>
                    <a:pt x="352561" y="216580"/>
                  </a:lnTo>
                  <a:lnTo>
                    <a:pt x="364188" y="208740"/>
                  </a:lnTo>
                  <a:lnTo>
                    <a:pt x="372028" y="197113"/>
                  </a:lnTo>
                  <a:lnTo>
                    <a:pt x="374903" y="182880"/>
                  </a:lnTo>
                  <a:lnTo>
                    <a:pt x="374903" y="36575"/>
                  </a:lnTo>
                  <a:lnTo>
                    <a:pt x="372028" y="22342"/>
                  </a:lnTo>
                  <a:lnTo>
                    <a:pt x="364188" y="10715"/>
                  </a:lnTo>
                  <a:lnTo>
                    <a:pt x="352561" y="2875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4" name="object 122"/>
            <p:cNvSpPr/>
            <p:nvPr/>
          </p:nvSpPr>
          <p:spPr>
            <a:xfrm>
              <a:off x="7835645" y="2942081"/>
              <a:ext cx="375285" cy="219710"/>
            </a:xfrm>
            <a:custGeom>
              <a:avLst/>
              <a:gdLst/>
              <a:ahLst/>
              <a:cxnLst/>
              <a:rect l="l" t="t" r="r" b="b"/>
              <a:pathLst>
                <a:path w="375284" h="219710">
                  <a:moveTo>
                    <a:pt x="0" y="36575"/>
                  </a:moveTo>
                  <a:lnTo>
                    <a:pt x="2875" y="22342"/>
                  </a:lnTo>
                  <a:lnTo>
                    <a:pt x="10715" y="10715"/>
                  </a:lnTo>
                  <a:lnTo>
                    <a:pt x="22342" y="2875"/>
                  </a:lnTo>
                  <a:lnTo>
                    <a:pt x="36575" y="0"/>
                  </a:lnTo>
                  <a:lnTo>
                    <a:pt x="338327" y="0"/>
                  </a:lnTo>
                  <a:lnTo>
                    <a:pt x="352561" y="2875"/>
                  </a:lnTo>
                  <a:lnTo>
                    <a:pt x="364188" y="10715"/>
                  </a:lnTo>
                  <a:lnTo>
                    <a:pt x="372028" y="22342"/>
                  </a:lnTo>
                  <a:lnTo>
                    <a:pt x="374903" y="36575"/>
                  </a:lnTo>
                  <a:lnTo>
                    <a:pt x="374903" y="182880"/>
                  </a:lnTo>
                  <a:lnTo>
                    <a:pt x="372028" y="197113"/>
                  </a:lnTo>
                  <a:lnTo>
                    <a:pt x="364188" y="208740"/>
                  </a:lnTo>
                  <a:lnTo>
                    <a:pt x="352561" y="216580"/>
                  </a:lnTo>
                  <a:lnTo>
                    <a:pt x="338327" y="219456"/>
                  </a:lnTo>
                  <a:lnTo>
                    <a:pt x="36575" y="219456"/>
                  </a:lnTo>
                  <a:lnTo>
                    <a:pt x="22342" y="216580"/>
                  </a:lnTo>
                  <a:lnTo>
                    <a:pt x="10715" y="208740"/>
                  </a:lnTo>
                  <a:lnTo>
                    <a:pt x="2875" y="197113"/>
                  </a:lnTo>
                  <a:lnTo>
                    <a:pt x="0" y="182880"/>
                  </a:lnTo>
                  <a:lnTo>
                    <a:pt x="0" y="3657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7" name="object 123"/>
          <p:cNvSpPr txBox="1"/>
          <p:nvPr/>
        </p:nvSpPr>
        <p:spPr>
          <a:xfrm>
            <a:off x="9473184" y="3859034"/>
            <a:ext cx="200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r>
              <a:rPr sz="1200" b="1" spc="-25" dirty="0">
                <a:latin typeface="Calibri"/>
                <a:cs typeface="Calibri"/>
              </a:rPr>
              <a:t>Q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124"/>
          <p:cNvGrpSpPr/>
          <p:nvPr/>
        </p:nvGrpSpPr>
        <p:grpSpPr>
          <a:xfrm>
            <a:off x="8639555" y="4428248"/>
            <a:ext cx="1972310" cy="1188085"/>
            <a:chOff x="7088885" y="3508247"/>
            <a:chExt cx="1972310" cy="1188085"/>
          </a:xfrm>
        </p:grpSpPr>
        <p:pic>
          <p:nvPicPr>
            <p:cNvPr id="40" name="object 12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938515" y="3508247"/>
              <a:ext cx="268249" cy="278891"/>
            </a:xfrm>
            <a:prstGeom prst="rect">
              <a:avLst/>
            </a:prstGeom>
          </p:spPr>
        </p:pic>
        <p:pic>
          <p:nvPicPr>
            <p:cNvPr id="41" name="object 12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981187" y="3528059"/>
              <a:ext cx="187451" cy="198120"/>
            </a:xfrm>
            <a:prstGeom prst="rect">
              <a:avLst/>
            </a:prstGeom>
          </p:spPr>
        </p:pic>
        <p:sp>
          <p:nvSpPr>
            <p:cNvPr id="42" name="object 127"/>
            <p:cNvSpPr/>
            <p:nvPr/>
          </p:nvSpPr>
          <p:spPr>
            <a:xfrm>
              <a:off x="7088885" y="3938777"/>
              <a:ext cx="1972310" cy="757555"/>
            </a:xfrm>
            <a:custGeom>
              <a:avLst/>
              <a:gdLst/>
              <a:ahLst/>
              <a:cxnLst/>
              <a:rect l="l" t="t" r="r" b="b"/>
              <a:pathLst>
                <a:path w="1972309" h="757554">
                  <a:moveTo>
                    <a:pt x="1877822" y="0"/>
                  </a:moveTo>
                  <a:lnTo>
                    <a:pt x="94234" y="0"/>
                  </a:lnTo>
                  <a:lnTo>
                    <a:pt x="57542" y="7402"/>
                  </a:lnTo>
                  <a:lnTo>
                    <a:pt x="27590" y="27590"/>
                  </a:lnTo>
                  <a:lnTo>
                    <a:pt x="7401" y="57532"/>
                  </a:lnTo>
                  <a:lnTo>
                    <a:pt x="0" y="94195"/>
                  </a:lnTo>
                  <a:lnTo>
                    <a:pt x="0" y="663232"/>
                  </a:lnTo>
                  <a:lnTo>
                    <a:pt x="7401" y="699895"/>
                  </a:lnTo>
                  <a:lnTo>
                    <a:pt x="27590" y="729837"/>
                  </a:lnTo>
                  <a:lnTo>
                    <a:pt x="57542" y="750025"/>
                  </a:lnTo>
                  <a:lnTo>
                    <a:pt x="94234" y="757428"/>
                  </a:lnTo>
                  <a:lnTo>
                    <a:pt x="1877822" y="757428"/>
                  </a:lnTo>
                  <a:lnTo>
                    <a:pt x="1914513" y="750025"/>
                  </a:lnTo>
                  <a:lnTo>
                    <a:pt x="1944465" y="729837"/>
                  </a:lnTo>
                  <a:lnTo>
                    <a:pt x="1964654" y="699895"/>
                  </a:lnTo>
                  <a:lnTo>
                    <a:pt x="1972056" y="663232"/>
                  </a:lnTo>
                  <a:lnTo>
                    <a:pt x="1972056" y="94195"/>
                  </a:lnTo>
                  <a:lnTo>
                    <a:pt x="1964654" y="57532"/>
                  </a:lnTo>
                  <a:lnTo>
                    <a:pt x="1944465" y="27590"/>
                  </a:lnTo>
                  <a:lnTo>
                    <a:pt x="1914513" y="7402"/>
                  </a:lnTo>
                  <a:lnTo>
                    <a:pt x="18778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3" name="object 128"/>
            <p:cNvSpPr/>
            <p:nvPr/>
          </p:nvSpPr>
          <p:spPr>
            <a:xfrm>
              <a:off x="7088885" y="3938777"/>
              <a:ext cx="1972310" cy="757555"/>
            </a:xfrm>
            <a:custGeom>
              <a:avLst/>
              <a:gdLst/>
              <a:ahLst/>
              <a:cxnLst/>
              <a:rect l="l" t="t" r="r" b="b"/>
              <a:pathLst>
                <a:path w="1972309" h="757554">
                  <a:moveTo>
                    <a:pt x="0" y="94195"/>
                  </a:moveTo>
                  <a:lnTo>
                    <a:pt x="7401" y="57532"/>
                  </a:lnTo>
                  <a:lnTo>
                    <a:pt x="27590" y="27590"/>
                  </a:lnTo>
                  <a:lnTo>
                    <a:pt x="57542" y="7402"/>
                  </a:lnTo>
                  <a:lnTo>
                    <a:pt x="94234" y="0"/>
                  </a:lnTo>
                  <a:lnTo>
                    <a:pt x="1877822" y="0"/>
                  </a:lnTo>
                  <a:lnTo>
                    <a:pt x="1914513" y="7402"/>
                  </a:lnTo>
                  <a:lnTo>
                    <a:pt x="1944465" y="27590"/>
                  </a:lnTo>
                  <a:lnTo>
                    <a:pt x="1964654" y="57532"/>
                  </a:lnTo>
                  <a:lnTo>
                    <a:pt x="1972056" y="94195"/>
                  </a:lnTo>
                  <a:lnTo>
                    <a:pt x="1972056" y="663232"/>
                  </a:lnTo>
                  <a:lnTo>
                    <a:pt x="1964654" y="699895"/>
                  </a:lnTo>
                  <a:lnTo>
                    <a:pt x="1944465" y="729837"/>
                  </a:lnTo>
                  <a:lnTo>
                    <a:pt x="1914513" y="750025"/>
                  </a:lnTo>
                  <a:lnTo>
                    <a:pt x="1877822" y="757428"/>
                  </a:lnTo>
                  <a:lnTo>
                    <a:pt x="94234" y="757428"/>
                  </a:lnTo>
                  <a:lnTo>
                    <a:pt x="57542" y="750025"/>
                  </a:lnTo>
                  <a:lnTo>
                    <a:pt x="27590" y="729837"/>
                  </a:lnTo>
                  <a:lnTo>
                    <a:pt x="7401" y="699895"/>
                  </a:lnTo>
                  <a:lnTo>
                    <a:pt x="0" y="663232"/>
                  </a:lnTo>
                  <a:lnTo>
                    <a:pt x="0" y="94195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9" name="object 129"/>
          <p:cNvSpPr txBox="1"/>
          <p:nvPr/>
        </p:nvSpPr>
        <p:spPr>
          <a:xfrm>
            <a:off x="8764202" y="4896619"/>
            <a:ext cx="1784350" cy="973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reprendre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une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forme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gazeuse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qui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risque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se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bloquer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dans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corps</a:t>
            </a:r>
            <a:endParaRPr sz="1400" dirty="0">
              <a:latin typeface="Calibri"/>
              <a:cs typeface="Calibri"/>
            </a:endParaRPr>
          </a:p>
          <a:p>
            <a:pPr marR="10795" algn="r">
              <a:lnSpc>
                <a:spcPct val="100000"/>
              </a:lnSpc>
              <a:spcBef>
                <a:spcPts val="1225"/>
              </a:spcBef>
            </a:pPr>
            <a:endParaRPr sz="1000" dirty="0">
              <a:latin typeface="Arial"/>
              <a:cs typeface="Arial"/>
            </a:endParaRPr>
          </a:p>
        </p:txBody>
      </p:sp>
      <p:pic>
        <p:nvPicPr>
          <p:cNvPr id="135" name="object 18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9788" y="78611"/>
            <a:ext cx="1007491" cy="989697"/>
          </a:xfrm>
          <a:prstGeom prst="rect">
            <a:avLst/>
          </a:prstGeom>
        </p:spPr>
      </p:pic>
      <p:sp>
        <p:nvSpPr>
          <p:cNvPr id="136" name="object 6"/>
          <p:cNvSpPr txBox="1">
            <a:spLocks/>
          </p:cNvSpPr>
          <p:nvPr/>
        </p:nvSpPr>
        <p:spPr>
          <a:xfrm>
            <a:off x="3048736" y="263769"/>
            <a:ext cx="61836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47752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0" i="0" u="none" strike="noStrike" kern="0" cap="none" spc="-6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fr-FR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</a:t>
            </a:r>
            <a:r>
              <a:rPr kumimoji="0" lang="fr-FR" sz="2500" b="0" i="0" u="none" strike="noStrike" kern="0" cap="none" spc="-4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fr-FR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la</a:t>
            </a:r>
            <a:r>
              <a:rPr kumimoji="0" lang="fr-FR" sz="2500" b="0" i="0" u="none" strike="noStrike" kern="0" cap="none" spc="-4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remontée</a:t>
            </a:r>
            <a:r>
              <a:rPr kumimoji="0" lang="fr-FR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,</a:t>
            </a:r>
            <a:r>
              <a:rPr kumimoji="0" lang="fr-FR" sz="2500" b="0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fr-FR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ça</a:t>
            </a:r>
            <a:r>
              <a:rPr kumimoji="0" lang="fr-FR" sz="2500" b="0" i="0" u="none" strike="noStrike" kern="0" cap="none" spc="-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fr-FR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décharge</a:t>
            </a:r>
            <a:r>
              <a:rPr kumimoji="0" lang="fr-FR" sz="2500" b="0" i="0" u="none" strike="noStrike" kern="0" cap="none" spc="-1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fr-FR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en</a:t>
            </a:r>
            <a:r>
              <a:rPr kumimoji="0" lang="fr-FR" sz="2500" b="0" i="0" u="none" strike="noStrike" kern="0" cap="none" spc="-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fr-FR" sz="25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azote!</a:t>
            </a:r>
            <a:endParaRPr kumimoji="0" lang="fr-FR" sz="25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37" name="object 15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9044939" y="896687"/>
            <a:ext cx="973835" cy="355091"/>
          </a:xfrm>
          <a:prstGeom prst="rect">
            <a:avLst/>
          </a:prstGeom>
        </p:spPr>
      </p:pic>
      <p:sp>
        <p:nvSpPr>
          <p:cNvPr id="139" name="object 131"/>
          <p:cNvSpPr/>
          <p:nvPr/>
        </p:nvSpPr>
        <p:spPr>
          <a:xfrm rot="21080950">
            <a:off x="4940957" y="2952283"/>
            <a:ext cx="309245" cy="191135"/>
          </a:xfrm>
          <a:custGeom>
            <a:avLst/>
            <a:gdLst/>
            <a:ahLst/>
            <a:cxnLst/>
            <a:rect l="l" t="t" r="r" b="b"/>
            <a:pathLst>
              <a:path w="309245" h="191135">
                <a:moveTo>
                  <a:pt x="26415" y="0"/>
                </a:moveTo>
                <a:lnTo>
                  <a:pt x="0" y="66928"/>
                </a:lnTo>
                <a:lnTo>
                  <a:pt x="228853" y="157225"/>
                </a:lnTo>
                <a:lnTo>
                  <a:pt x="215645" y="190753"/>
                </a:lnTo>
                <a:lnTo>
                  <a:pt x="308990" y="150240"/>
                </a:lnTo>
                <a:lnTo>
                  <a:pt x="268477" y="56895"/>
                </a:lnTo>
                <a:lnTo>
                  <a:pt x="255269" y="90296"/>
                </a:lnTo>
                <a:lnTo>
                  <a:pt x="26415" y="0"/>
                </a:lnTo>
                <a:close/>
              </a:path>
            </a:pathLst>
          </a:custGeom>
          <a:solidFill>
            <a:srgbClr val="00FF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0" name="object 3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155202" y="2444878"/>
            <a:ext cx="702227" cy="727189"/>
          </a:xfrm>
          <a:prstGeom prst="rect">
            <a:avLst/>
          </a:prstGeom>
        </p:spPr>
      </p:pic>
      <p:sp>
        <p:nvSpPr>
          <p:cNvPr id="141" name="object 131"/>
          <p:cNvSpPr/>
          <p:nvPr/>
        </p:nvSpPr>
        <p:spPr>
          <a:xfrm rot="4128952">
            <a:off x="5282694" y="3231000"/>
            <a:ext cx="309245" cy="191135"/>
          </a:xfrm>
          <a:custGeom>
            <a:avLst/>
            <a:gdLst/>
            <a:ahLst/>
            <a:cxnLst/>
            <a:rect l="l" t="t" r="r" b="b"/>
            <a:pathLst>
              <a:path w="309245" h="191135">
                <a:moveTo>
                  <a:pt x="26415" y="0"/>
                </a:moveTo>
                <a:lnTo>
                  <a:pt x="0" y="66928"/>
                </a:lnTo>
                <a:lnTo>
                  <a:pt x="228853" y="157225"/>
                </a:lnTo>
                <a:lnTo>
                  <a:pt x="215645" y="190753"/>
                </a:lnTo>
                <a:lnTo>
                  <a:pt x="308990" y="150240"/>
                </a:lnTo>
                <a:lnTo>
                  <a:pt x="268477" y="56895"/>
                </a:lnTo>
                <a:lnTo>
                  <a:pt x="255269" y="90296"/>
                </a:lnTo>
                <a:lnTo>
                  <a:pt x="26415" y="0"/>
                </a:lnTo>
                <a:close/>
              </a:path>
            </a:pathLst>
          </a:custGeom>
          <a:solidFill>
            <a:srgbClr val="00FF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31"/>
          <p:cNvSpPr/>
          <p:nvPr/>
        </p:nvSpPr>
        <p:spPr>
          <a:xfrm rot="824276">
            <a:off x="5418919" y="3729048"/>
            <a:ext cx="309245" cy="191135"/>
          </a:xfrm>
          <a:custGeom>
            <a:avLst/>
            <a:gdLst/>
            <a:ahLst/>
            <a:cxnLst/>
            <a:rect l="l" t="t" r="r" b="b"/>
            <a:pathLst>
              <a:path w="309245" h="191135">
                <a:moveTo>
                  <a:pt x="26415" y="0"/>
                </a:moveTo>
                <a:lnTo>
                  <a:pt x="0" y="66928"/>
                </a:lnTo>
                <a:lnTo>
                  <a:pt x="228853" y="157225"/>
                </a:lnTo>
                <a:lnTo>
                  <a:pt x="215645" y="190753"/>
                </a:lnTo>
                <a:lnTo>
                  <a:pt x="308990" y="150240"/>
                </a:lnTo>
                <a:lnTo>
                  <a:pt x="268477" y="56895"/>
                </a:lnTo>
                <a:lnTo>
                  <a:pt x="255269" y="90296"/>
                </a:lnTo>
                <a:lnTo>
                  <a:pt x="26415" y="0"/>
                </a:lnTo>
                <a:close/>
              </a:path>
            </a:pathLst>
          </a:custGeom>
          <a:solidFill>
            <a:srgbClr val="00FF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31"/>
          <p:cNvSpPr/>
          <p:nvPr/>
        </p:nvSpPr>
        <p:spPr>
          <a:xfrm rot="4253451">
            <a:off x="6144335" y="4408413"/>
            <a:ext cx="309245" cy="151524"/>
          </a:xfrm>
          <a:custGeom>
            <a:avLst/>
            <a:gdLst/>
            <a:ahLst/>
            <a:cxnLst/>
            <a:rect l="l" t="t" r="r" b="b"/>
            <a:pathLst>
              <a:path w="309245" h="191135">
                <a:moveTo>
                  <a:pt x="26415" y="0"/>
                </a:moveTo>
                <a:lnTo>
                  <a:pt x="0" y="66928"/>
                </a:lnTo>
                <a:lnTo>
                  <a:pt x="228853" y="157225"/>
                </a:lnTo>
                <a:lnTo>
                  <a:pt x="215645" y="190753"/>
                </a:lnTo>
                <a:lnTo>
                  <a:pt x="308990" y="150240"/>
                </a:lnTo>
                <a:lnTo>
                  <a:pt x="268477" y="56895"/>
                </a:lnTo>
                <a:lnTo>
                  <a:pt x="255269" y="90296"/>
                </a:lnTo>
                <a:lnTo>
                  <a:pt x="26415" y="0"/>
                </a:lnTo>
                <a:close/>
              </a:path>
            </a:pathLst>
          </a:custGeom>
          <a:solidFill>
            <a:srgbClr val="00FF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31"/>
          <p:cNvSpPr/>
          <p:nvPr/>
        </p:nvSpPr>
        <p:spPr>
          <a:xfrm rot="9435098">
            <a:off x="5354866" y="4706481"/>
            <a:ext cx="309245" cy="191135"/>
          </a:xfrm>
          <a:custGeom>
            <a:avLst/>
            <a:gdLst/>
            <a:ahLst/>
            <a:cxnLst/>
            <a:rect l="l" t="t" r="r" b="b"/>
            <a:pathLst>
              <a:path w="309245" h="191135">
                <a:moveTo>
                  <a:pt x="26415" y="0"/>
                </a:moveTo>
                <a:lnTo>
                  <a:pt x="0" y="66928"/>
                </a:lnTo>
                <a:lnTo>
                  <a:pt x="228853" y="157225"/>
                </a:lnTo>
                <a:lnTo>
                  <a:pt x="215645" y="190753"/>
                </a:lnTo>
                <a:lnTo>
                  <a:pt x="308990" y="150240"/>
                </a:lnTo>
                <a:lnTo>
                  <a:pt x="268477" y="56895"/>
                </a:lnTo>
                <a:lnTo>
                  <a:pt x="255269" y="90296"/>
                </a:lnTo>
                <a:lnTo>
                  <a:pt x="26415" y="0"/>
                </a:lnTo>
                <a:close/>
              </a:path>
            </a:pathLst>
          </a:custGeom>
          <a:solidFill>
            <a:srgbClr val="00FF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57"/>
          <p:cNvSpPr/>
          <p:nvPr/>
        </p:nvSpPr>
        <p:spPr>
          <a:xfrm>
            <a:off x="3895135" y="3058235"/>
            <a:ext cx="403860" cy="218440"/>
          </a:xfrm>
          <a:custGeom>
            <a:avLst/>
            <a:gdLst/>
            <a:ahLst/>
            <a:cxnLst/>
            <a:rect l="l" t="t" r="r" b="b"/>
            <a:pathLst>
              <a:path w="403860" h="218439">
                <a:moveTo>
                  <a:pt x="294894" y="0"/>
                </a:moveTo>
                <a:lnTo>
                  <a:pt x="294894" y="54482"/>
                </a:lnTo>
                <a:lnTo>
                  <a:pt x="0" y="54482"/>
                </a:lnTo>
                <a:lnTo>
                  <a:pt x="0" y="163449"/>
                </a:lnTo>
                <a:lnTo>
                  <a:pt x="294894" y="163449"/>
                </a:lnTo>
                <a:lnTo>
                  <a:pt x="294894" y="217931"/>
                </a:lnTo>
                <a:lnTo>
                  <a:pt x="403860" y="108965"/>
                </a:lnTo>
                <a:lnTo>
                  <a:pt x="294894" y="0"/>
                </a:lnTo>
                <a:close/>
              </a:path>
            </a:pathLst>
          </a:custGeom>
          <a:solidFill>
            <a:srgbClr val="0096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57"/>
          <p:cNvSpPr/>
          <p:nvPr/>
        </p:nvSpPr>
        <p:spPr>
          <a:xfrm>
            <a:off x="6203117" y="2975377"/>
            <a:ext cx="403860" cy="218440"/>
          </a:xfrm>
          <a:custGeom>
            <a:avLst/>
            <a:gdLst/>
            <a:ahLst/>
            <a:cxnLst/>
            <a:rect l="l" t="t" r="r" b="b"/>
            <a:pathLst>
              <a:path w="403860" h="218439">
                <a:moveTo>
                  <a:pt x="294894" y="0"/>
                </a:moveTo>
                <a:lnTo>
                  <a:pt x="294894" y="54482"/>
                </a:lnTo>
                <a:lnTo>
                  <a:pt x="0" y="54482"/>
                </a:lnTo>
                <a:lnTo>
                  <a:pt x="0" y="163449"/>
                </a:lnTo>
                <a:lnTo>
                  <a:pt x="294894" y="163449"/>
                </a:lnTo>
                <a:lnTo>
                  <a:pt x="294894" y="217931"/>
                </a:lnTo>
                <a:lnTo>
                  <a:pt x="403860" y="108965"/>
                </a:lnTo>
                <a:lnTo>
                  <a:pt x="294894" y="0"/>
                </a:lnTo>
                <a:close/>
              </a:path>
            </a:pathLst>
          </a:custGeom>
          <a:solidFill>
            <a:srgbClr val="0096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57"/>
          <p:cNvSpPr/>
          <p:nvPr/>
        </p:nvSpPr>
        <p:spPr>
          <a:xfrm>
            <a:off x="8337169" y="2967368"/>
            <a:ext cx="403860" cy="218440"/>
          </a:xfrm>
          <a:custGeom>
            <a:avLst/>
            <a:gdLst/>
            <a:ahLst/>
            <a:cxnLst/>
            <a:rect l="l" t="t" r="r" b="b"/>
            <a:pathLst>
              <a:path w="403860" h="218439">
                <a:moveTo>
                  <a:pt x="294894" y="0"/>
                </a:moveTo>
                <a:lnTo>
                  <a:pt x="294894" y="54482"/>
                </a:lnTo>
                <a:lnTo>
                  <a:pt x="0" y="54482"/>
                </a:lnTo>
                <a:lnTo>
                  <a:pt x="0" y="163449"/>
                </a:lnTo>
                <a:lnTo>
                  <a:pt x="294894" y="163449"/>
                </a:lnTo>
                <a:lnTo>
                  <a:pt x="294894" y="217931"/>
                </a:lnTo>
                <a:lnTo>
                  <a:pt x="403860" y="108965"/>
                </a:lnTo>
                <a:lnTo>
                  <a:pt x="294894" y="0"/>
                </a:lnTo>
                <a:close/>
              </a:path>
            </a:pathLst>
          </a:custGeom>
          <a:solidFill>
            <a:srgbClr val="0096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43"/>
          <p:cNvSpPr/>
          <p:nvPr/>
        </p:nvSpPr>
        <p:spPr>
          <a:xfrm>
            <a:off x="6966965" y="4943284"/>
            <a:ext cx="326797" cy="324814"/>
          </a:xfrm>
          <a:custGeom>
            <a:avLst/>
            <a:gdLst/>
            <a:ahLst/>
            <a:cxnLst/>
            <a:rect l="l" t="t" r="r" b="b"/>
            <a:pathLst>
              <a:path w="370204" h="361950">
                <a:moveTo>
                  <a:pt x="221614" y="0"/>
                </a:moveTo>
                <a:lnTo>
                  <a:pt x="0" y="6604"/>
                </a:lnTo>
                <a:lnTo>
                  <a:pt x="6603" y="228371"/>
                </a:lnTo>
                <a:lnTo>
                  <a:pt x="60325" y="171297"/>
                </a:lnTo>
                <a:lnTo>
                  <a:pt x="262127" y="361391"/>
                </a:lnTo>
                <a:lnTo>
                  <a:pt x="369696" y="247230"/>
                </a:lnTo>
                <a:lnTo>
                  <a:pt x="167893" y="57150"/>
                </a:lnTo>
                <a:lnTo>
                  <a:pt x="221614" y="0"/>
                </a:lnTo>
                <a:close/>
              </a:path>
            </a:pathLst>
          </a:custGeom>
          <a:solidFill>
            <a:srgbClr val="FFAB4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1" name="object 1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0815" y="5021186"/>
            <a:ext cx="557783" cy="466344"/>
          </a:xfrm>
          <a:prstGeom prst="rect">
            <a:avLst/>
          </a:prstGeom>
        </p:spPr>
      </p:pic>
      <p:pic>
        <p:nvPicPr>
          <p:cNvPr id="152" name="object 14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173610" y="4950698"/>
            <a:ext cx="767181" cy="673595"/>
          </a:xfrm>
          <a:prstGeom prst="rect">
            <a:avLst/>
          </a:prstGeom>
        </p:spPr>
      </p:pic>
      <p:sp>
        <p:nvSpPr>
          <p:cNvPr id="155" name="object 143"/>
          <p:cNvSpPr/>
          <p:nvPr/>
        </p:nvSpPr>
        <p:spPr>
          <a:xfrm>
            <a:off x="6880775" y="5058533"/>
            <a:ext cx="326797" cy="324814"/>
          </a:xfrm>
          <a:custGeom>
            <a:avLst/>
            <a:gdLst/>
            <a:ahLst/>
            <a:cxnLst/>
            <a:rect l="l" t="t" r="r" b="b"/>
            <a:pathLst>
              <a:path w="370204" h="361950">
                <a:moveTo>
                  <a:pt x="221614" y="0"/>
                </a:moveTo>
                <a:lnTo>
                  <a:pt x="0" y="6604"/>
                </a:lnTo>
                <a:lnTo>
                  <a:pt x="6603" y="228371"/>
                </a:lnTo>
                <a:lnTo>
                  <a:pt x="60325" y="171297"/>
                </a:lnTo>
                <a:lnTo>
                  <a:pt x="262127" y="361391"/>
                </a:lnTo>
                <a:lnTo>
                  <a:pt x="369696" y="247230"/>
                </a:lnTo>
                <a:lnTo>
                  <a:pt x="167893" y="57150"/>
                </a:lnTo>
                <a:lnTo>
                  <a:pt x="221614" y="0"/>
                </a:lnTo>
                <a:close/>
              </a:path>
            </a:pathLst>
          </a:custGeom>
          <a:solidFill>
            <a:srgbClr val="FFAB4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" name="object 143"/>
          <p:cNvSpPr/>
          <p:nvPr/>
        </p:nvSpPr>
        <p:spPr>
          <a:xfrm>
            <a:off x="7188243" y="4764331"/>
            <a:ext cx="326797" cy="324814"/>
          </a:xfrm>
          <a:custGeom>
            <a:avLst/>
            <a:gdLst/>
            <a:ahLst/>
            <a:cxnLst/>
            <a:rect l="l" t="t" r="r" b="b"/>
            <a:pathLst>
              <a:path w="370204" h="361950">
                <a:moveTo>
                  <a:pt x="221614" y="0"/>
                </a:moveTo>
                <a:lnTo>
                  <a:pt x="0" y="6604"/>
                </a:lnTo>
                <a:lnTo>
                  <a:pt x="6603" y="228371"/>
                </a:lnTo>
                <a:lnTo>
                  <a:pt x="60325" y="171297"/>
                </a:lnTo>
                <a:lnTo>
                  <a:pt x="262127" y="361391"/>
                </a:lnTo>
                <a:lnTo>
                  <a:pt x="369696" y="247230"/>
                </a:lnTo>
                <a:lnTo>
                  <a:pt x="167893" y="57150"/>
                </a:lnTo>
                <a:lnTo>
                  <a:pt x="221614" y="0"/>
                </a:lnTo>
                <a:close/>
              </a:path>
            </a:pathLst>
          </a:custGeom>
          <a:solidFill>
            <a:srgbClr val="FFAB4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object 143"/>
          <p:cNvSpPr/>
          <p:nvPr/>
        </p:nvSpPr>
        <p:spPr>
          <a:xfrm>
            <a:off x="7087420" y="4861217"/>
            <a:ext cx="326797" cy="324814"/>
          </a:xfrm>
          <a:custGeom>
            <a:avLst/>
            <a:gdLst/>
            <a:ahLst/>
            <a:cxnLst/>
            <a:rect l="l" t="t" r="r" b="b"/>
            <a:pathLst>
              <a:path w="370204" h="361950">
                <a:moveTo>
                  <a:pt x="221614" y="0"/>
                </a:moveTo>
                <a:lnTo>
                  <a:pt x="0" y="6604"/>
                </a:lnTo>
                <a:lnTo>
                  <a:pt x="6603" y="228371"/>
                </a:lnTo>
                <a:lnTo>
                  <a:pt x="60325" y="171297"/>
                </a:lnTo>
                <a:lnTo>
                  <a:pt x="262127" y="361391"/>
                </a:lnTo>
                <a:lnTo>
                  <a:pt x="369696" y="247230"/>
                </a:lnTo>
                <a:lnTo>
                  <a:pt x="167893" y="57150"/>
                </a:lnTo>
                <a:lnTo>
                  <a:pt x="221614" y="0"/>
                </a:lnTo>
                <a:close/>
              </a:path>
            </a:pathLst>
          </a:custGeom>
          <a:solidFill>
            <a:srgbClr val="FFAB4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" name="object 143"/>
          <p:cNvSpPr/>
          <p:nvPr/>
        </p:nvSpPr>
        <p:spPr>
          <a:xfrm rot="2813976">
            <a:off x="7221004" y="2659585"/>
            <a:ext cx="326797" cy="324814"/>
          </a:xfrm>
          <a:custGeom>
            <a:avLst/>
            <a:gdLst/>
            <a:ahLst/>
            <a:cxnLst/>
            <a:rect l="l" t="t" r="r" b="b"/>
            <a:pathLst>
              <a:path w="370204" h="361950">
                <a:moveTo>
                  <a:pt x="221614" y="0"/>
                </a:moveTo>
                <a:lnTo>
                  <a:pt x="0" y="6604"/>
                </a:lnTo>
                <a:lnTo>
                  <a:pt x="6603" y="228371"/>
                </a:lnTo>
                <a:lnTo>
                  <a:pt x="60325" y="171297"/>
                </a:lnTo>
                <a:lnTo>
                  <a:pt x="262127" y="361391"/>
                </a:lnTo>
                <a:lnTo>
                  <a:pt x="369696" y="247230"/>
                </a:lnTo>
                <a:lnTo>
                  <a:pt x="167893" y="57150"/>
                </a:lnTo>
                <a:lnTo>
                  <a:pt x="221614" y="0"/>
                </a:lnTo>
                <a:close/>
              </a:path>
            </a:pathLst>
          </a:custGeom>
          <a:solidFill>
            <a:srgbClr val="FFAB4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" name="object 143"/>
          <p:cNvSpPr/>
          <p:nvPr/>
        </p:nvSpPr>
        <p:spPr>
          <a:xfrm rot="2813976">
            <a:off x="7357049" y="2676082"/>
            <a:ext cx="334382" cy="301472"/>
          </a:xfrm>
          <a:custGeom>
            <a:avLst/>
            <a:gdLst/>
            <a:ahLst/>
            <a:cxnLst/>
            <a:rect l="l" t="t" r="r" b="b"/>
            <a:pathLst>
              <a:path w="370204" h="361950">
                <a:moveTo>
                  <a:pt x="221614" y="0"/>
                </a:moveTo>
                <a:lnTo>
                  <a:pt x="0" y="6604"/>
                </a:lnTo>
                <a:lnTo>
                  <a:pt x="6603" y="228371"/>
                </a:lnTo>
                <a:lnTo>
                  <a:pt x="60325" y="171297"/>
                </a:lnTo>
                <a:lnTo>
                  <a:pt x="262127" y="361391"/>
                </a:lnTo>
                <a:lnTo>
                  <a:pt x="369696" y="247230"/>
                </a:lnTo>
                <a:lnTo>
                  <a:pt x="167893" y="57150"/>
                </a:lnTo>
                <a:lnTo>
                  <a:pt x="221614" y="0"/>
                </a:lnTo>
                <a:close/>
              </a:path>
            </a:pathLst>
          </a:custGeom>
          <a:solidFill>
            <a:srgbClr val="FFAB4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" name="object 143"/>
          <p:cNvSpPr/>
          <p:nvPr/>
        </p:nvSpPr>
        <p:spPr>
          <a:xfrm rot="2813976">
            <a:off x="7500679" y="2656881"/>
            <a:ext cx="326797" cy="324814"/>
          </a:xfrm>
          <a:custGeom>
            <a:avLst/>
            <a:gdLst/>
            <a:ahLst/>
            <a:cxnLst/>
            <a:rect l="l" t="t" r="r" b="b"/>
            <a:pathLst>
              <a:path w="370204" h="361950">
                <a:moveTo>
                  <a:pt x="221614" y="0"/>
                </a:moveTo>
                <a:lnTo>
                  <a:pt x="0" y="6604"/>
                </a:lnTo>
                <a:lnTo>
                  <a:pt x="6603" y="228371"/>
                </a:lnTo>
                <a:lnTo>
                  <a:pt x="60325" y="171297"/>
                </a:lnTo>
                <a:lnTo>
                  <a:pt x="262127" y="361391"/>
                </a:lnTo>
                <a:lnTo>
                  <a:pt x="369696" y="247230"/>
                </a:lnTo>
                <a:lnTo>
                  <a:pt x="167893" y="57150"/>
                </a:lnTo>
                <a:lnTo>
                  <a:pt x="221614" y="0"/>
                </a:lnTo>
                <a:close/>
              </a:path>
            </a:pathLst>
          </a:custGeom>
          <a:solidFill>
            <a:srgbClr val="FFAB4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1" name="object 9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690675" y="3574618"/>
            <a:ext cx="158877" cy="169544"/>
          </a:xfrm>
          <a:prstGeom prst="rect">
            <a:avLst/>
          </a:prstGeom>
        </p:spPr>
      </p:pic>
      <p:pic>
        <p:nvPicPr>
          <p:cNvPr id="162" name="object 9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761051" y="3363272"/>
            <a:ext cx="158877" cy="169544"/>
          </a:xfrm>
          <a:prstGeom prst="rect">
            <a:avLst/>
          </a:prstGeom>
        </p:spPr>
      </p:pic>
      <p:pic>
        <p:nvPicPr>
          <p:cNvPr id="163" name="object 9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579402" y="3254257"/>
            <a:ext cx="158877" cy="169544"/>
          </a:xfrm>
          <a:prstGeom prst="rect">
            <a:avLst/>
          </a:prstGeom>
        </p:spPr>
      </p:pic>
      <p:pic>
        <p:nvPicPr>
          <p:cNvPr id="164" name="object 9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341361" y="3361867"/>
            <a:ext cx="158877" cy="169544"/>
          </a:xfrm>
          <a:prstGeom prst="rect">
            <a:avLst/>
          </a:prstGeom>
        </p:spPr>
      </p:pic>
      <p:pic>
        <p:nvPicPr>
          <p:cNvPr id="165" name="object 9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368058" y="3596000"/>
            <a:ext cx="158877" cy="169544"/>
          </a:xfrm>
          <a:prstGeom prst="rect">
            <a:avLst/>
          </a:prstGeom>
        </p:spPr>
      </p:pic>
      <p:pic>
        <p:nvPicPr>
          <p:cNvPr id="166" name="object 9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538750" y="3676183"/>
            <a:ext cx="158877" cy="169544"/>
          </a:xfrm>
          <a:prstGeom prst="rect">
            <a:avLst/>
          </a:prstGeom>
        </p:spPr>
      </p:pic>
      <p:pic>
        <p:nvPicPr>
          <p:cNvPr id="167" name="object 15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437119" y="4928883"/>
            <a:ext cx="297179" cy="659498"/>
          </a:xfrm>
          <a:prstGeom prst="rect">
            <a:avLst/>
          </a:prstGeom>
        </p:spPr>
      </p:pic>
      <p:sp>
        <p:nvSpPr>
          <p:cNvPr id="177" name="object 153"/>
          <p:cNvSpPr/>
          <p:nvPr/>
        </p:nvSpPr>
        <p:spPr>
          <a:xfrm rot="373409">
            <a:off x="9968449" y="2710393"/>
            <a:ext cx="395605" cy="916940"/>
          </a:xfrm>
          <a:custGeom>
            <a:avLst/>
            <a:gdLst/>
            <a:ahLst/>
            <a:cxnLst/>
            <a:rect l="l" t="t" r="r" b="b"/>
            <a:pathLst>
              <a:path w="395604" h="916939">
                <a:moveTo>
                  <a:pt x="0" y="821435"/>
                </a:moveTo>
                <a:lnTo>
                  <a:pt x="6985" y="916939"/>
                </a:lnTo>
                <a:lnTo>
                  <a:pt x="76620" y="856360"/>
                </a:lnTo>
                <a:lnTo>
                  <a:pt x="47371" y="856360"/>
                </a:lnTo>
                <a:lnTo>
                  <a:pt x="20954" y="845438"/>
                </a:lnTo>
                <a:lnTo>
                  <a:pt x="26363" y="832294"/>
                </a:lnTo>
                <a:lnTo>
                  <a:pt x="0" y="821435"/>
                </a:lnTo>
                <a:close/>
              </a:path>
              <a:path w="395604" h="916939">
                <a:moveTo>
                  <a:pt x="26363" y="832294"/>
                </a:moveTo>
                <a:lnTo>
                  <a:pt x="20954" y="845438"/>
                </a:lnTo>
                <a:lnTo>
                  <a:pt x="47371" y="856360"/>
                </a:lnTo>
                <a:lnTo>
                  <a:pt x="52794" y="843179"/>
                </a:lnTo>
                <a:lnTo>
                  <a:pt x="26363" y="832294"/>
                </a:lnTo>
                <a:close/>
              </a:path>
              <a:path w="395604" h="916939">
                <a:moveTo>
                  <a:pt x="52794" y="843179"/>
                </a:moveTo>
                <a:lnTo>
                  <a:pt x="47371" y="856360"/>
                </a:lnTo>
                <a:lnTo>
                  <a:pt x="76620" y="856360"/>
                </a:lnTo>
                <a:lnTo>
                  <a:pt x="79248" y="854074"/>
                </a:lnTo>
                <a:lnTo>
                  <a:pt x="52794" y="843179"/>
                </a:lnTo>
                <a:close/>
              </a:path>
              <a:path w="395604" h="916939">
                <a:moveTo>
                  <a:pt x="368808" y="0"/>
                </a:moveTo>
                <a:lnTo>
                  <a:pt x="26363" y="832294"/>
                </a:lnTo>
                <a:lnTo>
                  <a:pt x="52794" y="843179"/>
                </a:lnTo>
                <a:lnTo>
                  <a:pt x="395224" y="10921"/>
                </a:lnTo>
                <a:lnTo>
                  <a:pt x="3688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8" name="object 151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7460705" y="4126341"/>
            <a:ext cx="390144" cy="344424"/>
          </a:xfrm>
          <a:prstGeom prst="rect">
            <a:avLst/>
          </a:prstGeom>
        </p:spPr>
      </p:pic>
      <p:pic>
        <p:nvPicPr>
          <p:cNvPr id="179" name="object 151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0368052" y="4583630"/>
            <a:ext cx="390144" cy="344424"/>
          </a:xfrm>
          <a:prstGeom prst="rect">
            <a:avLst/>
          </a:prstGeom>
        </p:spPr>
      </p:pic>
      <p:pic>
        <p:nvPicPr>
          <p:cNvPr id="180" name="object 18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9586467" y="4635214"/>
            <a:ext cx="85725" cy="2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99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17</a:t>
            </a:fld>
            <a:endParaRPr lang="fr-FR"/>
          </a:p>
        </p:txBody>
      </p:sp>
      <p:grpSp>
        <p:nvGrpSpPr>
          <p:cNvPr id="5" name="object 2"/>
          <p:cNvGrpSpPr/>
          <p:nvPr/>
        </p:nvGrpSpPr>
        <p:grpSpPr>
          <a:xfrm>
            <a:off x="2118533" y="542398"/>
            <a:ext cx="7781925" cy="403225"/>
            <a:chOff x="854773" y="89725"/>
            <a:chExt cx="7781925" cy="403225"/>
          </a:xfrm>
        </p:grpSpPr>
        <p:pic>
          <p:nvPicPr>
            <p:cNvPr id="6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536" y="94488"/>
              <a:ext cx="7772400" cy="393191"/>
            </a:xfrm>
            <a:prstGeom prst="rect">
              <a:avLst/>
            </a:prstGeom>
          </p:spPr>
        </p:pic>
        <p:sp>
          <p:nvSpPr>
            <p:cNvPr id="7" name="object 4"/>
            <p:cNvSpPr/>
            <p:nvPr/>
          </p:nvSpPr>
          <p:spPr>
            <a:xfrm>
              <a:off x="859536" y="94488"/>
              <a:ext cx="7772400" cy="393700"/>
            </a:xfrm>
            <a:custGeom>
              <a:avLst/>
              <a:gdLst/>
              <a:ahLst/>
              <a:cxnLst/>
              <a:rect l="l" t="t" r="r" b="b"/>
              <a:pathLst>
                <a:path w="7772400" h="393700">
                  <a:moveTo>
                    <a:pt x="0" y="65532"/>
                  </a:moveTo>
                  <a:lnTo>
                    <a:pt x="5149" y="40022"/>
                  </a:lnTo>
                  <a:lnTo>
                    <a:pt x="19192" y="19192"/>
                  </a:lnTo>
                  <a:lnTo>
                    <a:pt x="40022" y="5149"/>
                  </a:lnTo>
                  <a:lnTo>
                    <a:pt x="65531" y="0"/>
                  </a:lnTo>
                  <a:lnTo>
                    <a:pt x="7706867" y="0"/>
                  </a:lnTo>
                  <a:lnTo>
                    <a:pt x="7732377" y="5149"/>
                  </a:lnTo>
                  <a:lnTo>
                    <a:pt x="7753207" y="19192"/>
                  </a:lnTo>
                  <a:lnTo>
                    <a:pt x="7767250" y="40022"/>
                  </a:lnTo>
                  <a:lnTo>
                    <a:pt x="7772400" y="65532"/>
                  </a:lnTo>
                  <a:lnTo>
                    <a:pt x="7772400" y="327660"/>
                  </a:lnTo>
                  <a:lnTo>
                    <a:pt x="7767250" y="353169"/>
                  </a:lnTo>
                  <a:lnTo>
                    <a:pt x="7753207" y="373999"/>
                  </a:lnTo>
                  <a:lnTo>
                    <a:pt x="7732377" y="388042"/>
                  </a:lnTo>
                  <a:lnTo>
                    <a:pt x="7706867" y="393191"/>
                  </a:lnTo>
                  <a:lnTo>
                    <a:pt x="65531" y="393191"/>
                  </a:lnTo>
                  <a:lnTo>
                    <a:pt x="40022" y="388042"/>
                  </a:lnTo>
                  <a:lnTo>
                    <a:pt x="19192" y="373999"/>
                  </a:lnTo>
                  <a:lnTo>
                    <a:pt x="5149" y="353169"/>
                  </a:lnTo>
                  <a:lnTo>
                    <a:pt x="0" y="327660"/>
                  </a:lnTo>
                  <a:lnTo>
                    <a:pt x="0" y="65532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6"/>
          <p:cNvSpPr/>
          <p:nvPr/>
        </p:nvSpPr>
        <p:spPr>
          <a:xfrm>
            <a:off x="7701898" y="3847382"/>
            <a:ext cx="2196465" cy="1141730"/>
          </a:xfrm>
          <a:custGeom>
            <a:avLst/>
            <a:gdLst/>
            <a:ahLst/>
            <a:cxnLst/>
            <a:rect l="l" t="t" r="r" b="b"/>
            <a:pathLst>
              <a:path w="2196465" h="1141729">
                <a:moveTo>
                  <a:pt x="0" y="86232"/>
                </a:moveTo>
                <a:lnTo>
                  <a:pt x="6776" y="52667"/>
                </a:lnTo>
                <a:lnTo>
                  <a:pt x="25257" y="25257"/>
                </a:lnTo>
                <a:lnTo>
                  <a:pt x="52667" y="6776"/>
                </a:lnTo>
                <a:lnTo>
                  <a:pt x="86233" y="0"/>
                </a:lnTo>
                <a:lnTo>
                  <a:pt x="2109851" y="0"/>
                </a:lnTo>
                <a:lnTo>
                  <a:pt x="2143416" y="6776"/>
                </a:lnTo>
                <a:lnTo>
                  <a:pt x="2170826" y="25257"/>
                </a:lnTo>
                <a:lnTo>
                  <a:pt x="2189307" y="52667"/>
                </a:lnTo>
                <a:lnTo>
                  <a:pt x="2196084" y="86232"/>
                </a:lnTo>
                <a:lnTo>
                  <a:pt x="2196084" y="1055217"/>
                </a:lnTo>
                <a:lnTo>
                  <a:pt x="2189307" y="1088792"/>
                </a:lnTo>
                <a:lnTo>
                  <a:pt x="2170826" y="1116210"/>
                </a:lnTo>
                <a:lnTo>
                  <a:pt x="2143416" y="1134697"/>
                </a:lnTo>
                <a:lnTo>
                  <a:pt x="2109851" y="1141476"/>
                </a:lnTo>
                <a:lnTo>
                  <a:pt x="86233" y="1141476"/>
                </a:lnTo>
                <a:lnTo>
                  <a:pt x="52667" y="1134697"/>
                </a:lnTo>
                <a:lnTo>
                  <a:pt x="25257" y="1116210"/>
                </a:lnTo>
                <a:lnTo>
                  <a:pt x="6776" y="1088792"/>
                </a:lnTo>
                <a:lnTo>
                  <a:pt x="0" y="1055217"/>
                </a:lnTo>
                <a:lnTo>
                  <a:pt x="0" y="8623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 txBox="1"/>
          <p:nvPr/>
        </p:nvSpPr>
        <p:spPr>
          <a:xfrm>
            <a:off x="7777463" y="3860464"/>
            <a:ext cx="197548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Imaginez</a:t>
            </a:r>
            <a:r>
              <a:rPr sz="14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un</a:t>
            </a:r>
            <a:r>
              <a:rPr sz="14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métro</a:t>
            </a:r>
            <a:r>
              <a:rPr sz="14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Calibri"/>
                <a:cs typeface="Calibri"/>
              </a:rPr>
              <a:t>bondé,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dans lequel</a:t>
            </a:r>
            <a:r>
              <a:rPr sz="14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tous</a:t>
            </a:r>
            <a:r>
              <a:rPr sz="14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spc="-25" dirty="0">
                <a:solidFill>
                  <a:srgbClr val="001F5F"/>
                </a:solidFill>
                <a:latin typeface="Calibri"/>
                <a:cs typeface="Calibri"/>
              </a:rPr>
              <a:t>les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passagers</a:t>
            </a:r>
            <a:r>
              <a:rPr sz="14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voulent</a:t>
            </a:r>
            <a:r>
              <a:rPr sz="14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sortir</a:t>
            </a:r>
            <a:r>
              <a:rPr sz="1400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spc="-25" dirty="0">
                <a:solidFill>
                  <a:srgbClr val="001F5F"/>
                </a:solidFill>
                <a:latin typeface="Calibri"/>
                <a:cs typeface="Calibri"/>
              </a:rPr>
              <a:t>en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400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seconde.</a:t>
            </a:r>
            <a:r>
              <a:rPr sz="14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Calibri"/>
                <a:cs typeface="Calibri"/>
              </a:rPr>
              <a:t>Finalement,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personne</a:t>
            </a:r>
            <a:r>
              <a:rPr sz="1400" i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n’arrive</a:t>
            </a:r>
            <a:r>
              <a:rPr sz="14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4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sortir</a:t>
            </a:r>
            <a:r>
              <a:rPr sz="1400" i="1" spc="2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spc="-50" dirty="0">
                <a:solidFill>
                  <a:srgbClr val="001F5F"/>
                </a:solidFill>
                <a:latin typeface="Calibri"/>
                <a:cs typeface="Calibri"/>
              </a:rPr>
              <a:t>!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2066146" y="1091991"/>
            <a:ext cx="7774305" cy="565785"/>
          </a:xfrm>
          <a:custGeom>
            <a:avLst/>
            <a:gdLst/>
            <a:ahLst/>
            <a:cxnLst/>
            <a:rect l="l" t="t" r="r" b="b"/>
            <a:pathLst>
              <a:path w="7774305" h="565785">
                <a:moveTo>
                  <a:pt x="0" y="94234"/>
                </a:moveTo>
                <a:lnTo>
                  <a:pt x="7405" y="57542"/>
                </a:lnTo>
                <a:lnTo>
                  <a:pt x="27600" y="27590"/>
                </a:lnTo>
                <a:lnTo>
                  <a:pt x="57553" y="7401"/>
                </a:lnTo>
                <a:lnTo>
                  <a:pt x="94233" y="0"/>
                </a:lnTo>
                <a:lnTo>
                  <a:pt x="7679690" y="0"/>
                </a:lnTo>
                <a:lnTo>
                  <a:pt x="7716381" y="7401"/>
                </a:lnTo>
                <a:lnTo>
                  <a:pt x="7746333" y="27590"/>
                </a:lnTo>
                <a:lnTo>
                  <a:pt x="7766522" y="57542"/>
                </a:lnTo>
                <a:lnTo>
                  <a:pt x="7773924" y="94234"/>
                </a:lnTo>
                <a:lnTo>
                  <a:pt x="7773924" y="471170"/>
                </a:lnTo>
                <a:lnTo>
                  <a:pt x="7766522" y="507861"/>
                </a:lnTo>
                <a:lnTo>
                  <a:pt x="7746333" y="537813"/>
                </a:lnTo>
                <a:lnTo>
                  <a:pt x="7716381" y="558002"/>
                </a:lnTo>
                <a:lnTo>
                  <a:pt x="7679690" y="565404"/>
                </a:lnTo>
                <a:lnTo>
                  <a:pt x="94233" y="565404"/>
                </a:lnTo>
                <a:lnTo>
                  <a:pt x="57553" y="558002"/>
                </a:lnTo>
                <a:lnTo>
                  <a:pt x="27600" y="537813"/>
                </a:lnTo>
                <a:lnTo>
                  <a:pt x="7405" y="507861"/>
                </a:lnTo>
                <a:lnTo>
                  <a:pt x="0" y="471170"/>
                </a:lnTo>
                <a:lnTo>
                  <a:pt x="0" y="94234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 txBox="1"/>
          <p:nvPr/>
        </p:nvSpPr>
        <p:spPr>
          <a:xfrm>
            <a:off x="2142599" y="1105707"/>
            <a:ext cx="76339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Pour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éviter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l’azote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ne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reprenne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sa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forme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l’intérieur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notre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corps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avant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s’évacuer,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décharge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doit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respecter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principes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8339" y="2034584"/>
            <a:ext cx="2855976" cy="1737360"/>
          </a:xfrm>
          <a:prstGeom prst="rect">
            <a:avLst/>
          </a:prstGeom>
        </p:spPr>
      </p:pic>
      <p:sp>
        <p:nvSpPr>
          <p:cNvPr id="13" name="object 11"/>
          <p:cNvSpPr/>
          <p:nvPr/>
        </p:nvSpPr>
        <p:spPr>
          <a:xfrm>
            <a:off x="2276457" y="1992675"/>
            <a:ext cx="2382520" cy="989330"/>
          </a:xfrm>
          <a:custGeom>
            <a:avLst/>
            <a:gdLst/>
            <a:ahLst/>
            <a:cxnLst/>
            <a:rect l="l" t="t" r="r" b="b"/>
            <a:pathLst>
              <a:path w="2382520" h="989330">
                <a:moveTo>
                  <a:pt x="0" y="164846"/>
                </a:moveTo>
                <a:lnTo>
                  <a:pt x="5888" y="121017"/>
                </a:lnTo>
                <a:lnTo>
                  <a:pt x="22505" y="81637"/>
                </a:lnTo>
                <a:lnTo>
                  <a:pt x="48280" y="48275"/>
                </a:lnTo>
                <a:lnTo>
                  <a:pt x="81643" y="22502"/>
                </a:lnTo>
                <a:lnTo>
                  <a:pt x="121021" y="5887"/>
                </a:lnTo>
                <a:lnTo>
                  <a:pt x="164846" y="0"/>
                </a:lnTo>
                <a:lnTo>
                  <a:pt x="2217166" y="0"/>
                </a:lnTo>
                <a:lnTo>
                  <a:pt x="2260994" y="5887"/>
                </a:lnTo>
                <a:lnTo>
                  <a:pt x="2300374" y="22502"/>
                </a:lnTo>
                <a:lnTo>
                  <a:pt x="2333736" y="48275"/>
                </a:lnTo>
                <a:lnTo>
                  <a:pt x="2359509" y="81637"/>
                </a:lnTo>
                <a:lnTo>
                  <a:pt x="2376124" y="121017"/>
                </a:lnTo>
                <a:lnTo>
                  <a:pt x="2382012" y="164846"/>
                </a:lnTo>
                <a:lnTo>
                  <a:pt x="2382012" y="824230"/>
                </a:lnTo>
                <a:lnTo>
                  <a:pt x="2376124" y="868058"/>
                </a:lnTo>
                <a:lnTo>
                  <a:pt x="2359509" y="907438"/>
                </a:lnTo>
                <a:lnTo>
                  <a:pt x="2333736" y="940800"/>
                </a:lnTo>
                <a:lnTo>
                  <a:pt x="2300374" y="966573"/>
                </a:lnTo>
                <a:lnTo>
                  <a:pt x="2260994" y="983188"/>
                </a:lnTo>
                <a:lnTo>
                  <a:pt x="2217166" y="989076"/>
                </a:lnTo>
                <a:lnTo>
                  <a:pt x="164846" y="989076"/>
                </a:lnTo>
                <a:lnTo>
                  <a:pt x="121021" y="983188"/>
                </a:lnTo>
                <a:lnTo>
                  <a:pt x="81643" y="966573"/>
                </a:lnTo>
                <a:lnTo>
                  <a:pt x="48280" y="940800"/>
                </a:lnTo>
                <a:lnTo>
                  <a:pt x="22505" y="907438"/>
                </a:lnTo>
                <a:lnTo>
                  <a:pt x="5888" y="868058"/>
                </a:lnTo>
                <a:lnTo>
                  <a:pt x="0" y="824230"/>
                </a:lnTo>
                <a:lnTo>
                  <a:pt x="0" y="16484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 txBox="1"/>
          <p:nvPr/>
        </p:nvSpPr>
        <p:spPr>
          <a:xfrm>
            <a:off x="2373028" y="2096510"/>
            <a:ext cx="2057400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Entre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charge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azote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mon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corps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celui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de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l’air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je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respire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2264265" y="3470955"/>
            <a:ext cx="2382520" cy="753110"/>
          </a:xfrm>
          <a:custGeom>
            <a:avLst/>
            <a:gdLst/>
            <a:ahLst/>
            <a:cxnLst/>
            <a:rect l="l" t="t" r="r" b="b"/>
            <a:pathLst>
              <a:path w="2382520" h="753110">
                <a:moveTo>
                  <a:pt x="0" y="125475"/>
                </a:moveTo>
                <a:lnTo>
                  <a:pt x="9859" y="76616"/>
                </a:lnTo>
                <a:lnTo>
                  <a:pt x="36749" y="36734"/>
                </a:lnTo>
                <a:lnTo>
                  <a:pt x="76632" y="9854"/>
                </a:lnTo>
                <a:lnTo>
                  <a:pt x="125475" y="0"/>
                </a:lnTo>
                <a:lnTo>
                  <a:pt x="2256535" y="0"/>
                </a:lnTo>
                <a:lnTo>
                  <a:pt x="2305395" y="9854"/>
                </a:lnTo>
                <a:lnTo>
                  <a:pt x="2345277" y="36734"/>
                </a:lnTo>
                <a:lnTo>
                  <a:pt x="2372157" y="76616"/>
                </a:lnTo>
                <a:lnTo>
                  <a:pt x="2382011" y="125475"/>
                </a:lnTo>
                <a:lnTo>
                  <a:pt x="2382011" y="627380"/>
                </a:lnTo>
                <a:lnTo>
                  <a:pt x="2372157" y="676239"/>
                </a:lnTo>
                <a:lnTo>
                  <a:pt x="2345277" y="716121"/>
                </a:lnTo>
                <a:lnTo>
                  <a:pt x="2305395" y="743001"/>
                </a:lnTo>
                <a:lnTo>
                  <a:pt x="2256535" y="752856"/>
                </a:lnTo>
                <a:lnTo>
                  <a:pt x="125475" y="752856"/>
                </a:lnTo>
                <a:lnTo>
                  <a:pt x="76632" y="743001"/>
                </a:lnTo>
                <a:lnTo>
                  <a:pt x="36749" y="716121"/>
                </a:lnTo>
                <a:lnTo>
                  <a:pt x="9859" y="676239"/>
                </a:lnTo>
                <a:lnTo>
                  <a:pt x="0" y="627380"/>
                </a:lnTo>
                <a:lnTo>
                  <a:pt x="0" y="12547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 txBox="1"/>
          <p:nvPr/>
        </p:nvSpPr>
        <p:spPr>
          <a:xfrm>
            <a:off x="2349863" y="3548298"/>
            <a:ext cx="2146935" cy="570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20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décharge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azote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doit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faire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lentement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5"/>
          <p:cNvGrpSpPr/>
          <p:nvPr/>
        </p:nvGrpSpPr>
        <p:grpSpPr>
          <a:xfrm>
            <a:off x="4534518" y="2024170"/>
            <a:ext cx="1959610" cy="970280"/>
            <a:chOff x="3270758" y="1571497"/>
            <a:chExt cx="1959610" cy="970280"/>
          </a:xfrm>
        </p:grpSpPr>
        <p:sp>
          <p:nvSpPr>
            <p:cNvPr id="18" name="object 16"/>
            <p:cNvSpPr/>
            <p:nvPr/>
          </p:nvSpPr>
          <p:spPr>
            <a:xfrm>
              <a:off x="3283458" y="1908809"/>
              <a:ext cx="405765" cy="218440"/>
            </a:xfrm>
            <a:custGeom>
              <a:avLst/>
              <a:gdLst/>
              <a:ahLst/>
              <a:cxnLst/>
              <a:rect l="l" t="t" r="r" b="b"/>
              <a:pathLst>
                <a:path w="405764" h="218439">
                  <a:moveTo>
                    <a:pt x="296417" y="0"/>
                  </a:moveTo>
                  <a:lnTo>
                    <a:pt x="296417" y="54482"/>
                  </a:lnTo>
                  <a:lnTo>
                    <a:pt x="0" y="54482"/>
                  </a:lnTo>
                  <a:lnTo>
                    <a:pt x="0" y="163448"/>
                  </a:lnTo>
                  <a:lnTo>
                    <a:pt x="296417" y="163448"/>
                  </a:lnTo>
                  <a:lnTo>
                    <a:pt x="296417" y="217931"/>
                  </a:lnTo>
                  <a:lnTo>
                    <a:pt x="405383" y="108965"/>
                  </a:lnTo>
                  <a:lnTo>
                    <a:pt x="296417" y="0"/>
                  </a:lnTo>
                  <a:close/>
                </a:path>
              </a:pathLst>
            </a:custGeom>
            <a:solidFill>
              <a:srgbClr val="0096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3283458" y="1908809"/>
              <a:ext cx="405765" cy="218440"/>
            </a:xfrm>
            <a:custGeom>
              <a:avLst/>
              <a:gdLst/>
              <a:ahLst/>
              <a:cxnLst/>
              <a:rect l="l" t="t" r="r" b="b"/>
              <a:pathLst>
                <a:path w="405764" h="218439">
                  <a:moveTo>
                    <a:pt x="0" y="54482"/>
                  </a:moveTo>
                  <a:lnTo>
                    <a:pt x="296417" y="54482"/>
                  </a:lnTo>
                  <a:lnTo>
                    <a:pt x="296417" y="0"/>
                  </a:lnTo>
                  <a:lnTo>
                    <a:pt x="405383" y="108965"/>
                  </a:lnTo>
                  <a:lnTo>
                    <a:pt x="296417" y="217931"/>
                  </a:lnTo>
                  <a:lnTo>
                    <a:pt x="296417" y="163448"/>
                  </a:lnTo>
                  <a:lnTo>
                    <a:pt x="0" y="163448"/>
                  </a:lnTo>
                  <a:lnTo>
                    <a:pt x="0" y="54482"/>
                  </a:lnTo>
                  <a:close/>
                </a:path>
              </a:pathLst>
            </a:custGeom>
            <a:ln w="25400">
              <a:solidFill>
                <a:srgbClr val="006D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3699510" y="1584197"/>
              <a:ext cx="1518285" cy="944880"/>
            </a:xfrm>
            <a:custGeom>
              <a:avLst/>
              <a:gdLst/>
              <a:ahLst/>
              <a:cxnLst/>
              <a:rect l="l" t="t" r="r" b="b"/>
              <a:pathLst>
                <a:path w="1518285" h="944880">
                  <a:moveTo>
                    <a:pt x="1360424" y="0"/>
                  </a:moveTo>
                  <a:lnTo>
                    <a:pt x="157479" y="0"/>
                  </a:lnTo>
                  <a:lnTo>
                    <a:pt x="107696" y="8026"/>
                  </a:lnTo>
                  <a:lnTo>
                    <a:pt x="64465" y="30378"/>
                  </a:lnTo>
                  <a:lnTo>
                    <a:pt x="30378" y="64465"/>
                  </a:lnTo>
                  <a:lnTo>
                    <a:pt x="8026" y="107696"/>
                  </a:lnTo>
                  <a:lnTo>
                    <a:pt x="0" y="157479"/>
                  </a:lnTo>
                  <a:lnTo>
                    <a:pt x="0" y="787400"/>
                  </a:lnTo>
                  <a:lnTo>
                    <a:pt x="8026" y="837183"/>
                  </a:lnTo>
                  <a:lnTo>
                    <a:pt x="30378" y="880414"/>
                  </a:lnTo>
                  <a:lnTo>
                    <a:pt x="64465" y="914501"/>
                  </a:lnTo>
                  <a:lnTo>
                    <a:pt x="107696" y="936853"/>
                  </a:lnTo>
                  <a:lnTo>
                    <a:pt x="157479" y="944879"/>
                  </a:lnTo>
                  <a:lnTo>
                    <a:pt x="1360424" y="944879"/>
                  </a:lnTo>
                  <a:lnTo>
                    <a:pt x="1410207" y="936853"/>
                  </a:lnTo>
                  <a:lnTo>
                    <a:pt x="1453438" y="914501"/>
                  </a:lnTo>
                  <a:lnTo>
                    <a:pt x="1487525" y="880414"/>
                  </a:lnTo>
                  <a:lnTo>
                    <a:pt x="1509877" y="837183"/>
                  </a:lnTo>
                  <a:lnTo>
                    <a:pt x="1517903" y="787400"/>
                  </a:lnTo>
                  <a:lnTo>
                    <a:pt x="1517903" y="157479"/>
                  </a:lnTo>
                  <a:lnTo>
                    <a:pt x="1509877" y="107696"/>
                  </a:lnTo>
                  <a:lnTo>
                    <a:pt x="1487525" y="64465"/>
                  </a:lnTo>
                  <a:lnTo>
                    <a:pt x="1453438" y="30378"/>
                  </a:lnTo>
                  <a:lnTo>
                    <a:pt x="1410207" y="8026"/>
                  </a:lnTo>
                  <a:lnTo>
                    <a:pt x="136042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3699510" y="1584197"/>
              <a:ext cx="1518285" cy="944880"/>
            </a:xfrm>
            <a:custGeom>
              <a:avLst/>
              <a:gdLst/>
              <a:ahLst/>
              <a:cxnLst/>
              <a:rect l="l" t="t" r="r" b="b"/>
              <a:pathLst>
                <a:path w="1518285" h="944880">
                  <a:moveTo>
                    <a:pt x="0" y="157479"/>
                  </a:moveTo>
                  <a:lnTo>
                    <a:pt x="8026" y="107696"/>
                  </a:lnTo>
                  <a:lnTo>
                    <a:pt x="30378" y="64465"/>
                  </a:lnTo>
                  <a:lnTo>
                    <a:pt x="64465" y="30378"/>
                  </a:lnTo>
                  <a:lnTo>
                    <a:pt x="107696" y="8026"/>
                  </a:lnTo>
                  <a:lnTo>
                    <a:pt x="157479" y="0"/>
                  </a:lnTo>
                  <a:lnTo>
                    <a:pt x="1360424" y="0"/>
                  </a:lnTo>
                  <a:lnTo>
                    <a:pt x="1410207" y="8026"/>
                  </a:lnTo>
                  <a:lnTo>
                    <a:pt x="1453438" y="30378"/>
                  </a:lnTo>
                  <a:lnTo>
                    <a:pt x="1487525" y="64465"/>
                  </a:lnTo>
                  <a:lnTo>
                    <a:pt x="1509877" y="107696"/>
                  </a:lnTo>
                  <a:lnTo>
                    <a:pt x="1517903" y="157479"/>
                  </a:lnTo>
                  <a:lnTo>
                    <a:pt x="1517903" y="787400"/>
                  </a:lnTo>
                  <a:lnTo>
                    <a:pt x="1509877" y="837183"/>
                  </a:lnTo>
                  <a:lnTo>
                    <a:pt x="1487525" y="880414"/>
                  </a:lnTo>
                  <a:lnTo>
                    <a:pt x="1453438" y="914501"/>
                  </a:lnTo>
                  <a:lnTo>
                    <a:pt x="1410207" y="936853"/>
                  </a:lnTo>
                  <a:lnTo>
                    <a:pt x="1360424" y="944879"/>
                  </a:lnTo>
                  <a:lnTo>
                    <a:pt x="157479" y="944879"/>
                  </a:lnTo>
                  <a:lnTo>
                    <a:pt x="107696" y="936853"/>
                  </a:lnTo>
                  <a:lnTo>
                    <a:pt x="64465" y="914501"/>
                  </a:lnTo>
                  <a:lnTo>
                    <a:pt x="30378" y="880414"/>
                  </a:lnTo>
                  <a:lnTo>
                    <a:pt x="8026" y="837183"/>
                  </a:lnTo>
                  <a:lnTo>
                    <a:pt x="0" y="787400"/>
                  </a:lnTo>
                  <a:lnTo>
                    <a:pt x="0" y="15747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0"/>
          <p:cNvSpPr txBox="1"/>
          <p:nvPr/>
        </p:nvSpPr>
        <p:spPr>
          <a:xfrm>
            <a:off x="5058265" y="2119166"/>
            <a:ext cx="13036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Durée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et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profondeurs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paliers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1"/>
          <p:cNvGrpSpPr/>
          <p:nvPr/>
        </p:nvGrpSpPr>
        <p:grpSpPr>
          <a:xfrm>
            <a:off x="4950569" y="3458255"/>
            <a:ext cx="1543685" cy="778510"/>
            <a:chOff x="3686809" y="3005582"/>
            <a:chExt cx="1543685" cy="778510"/>
          </a:xfrm>
        </p:grpSpPr>
        <p:sp>
          <p:nvSpPr>
            <p:cNvPr id="24" name="object 22"/>
            <p:cNvSpPr/>
            <p:nvPr/>
          </p:nvSpPr>
          <p:spPr>
            <a:xfrm>
              <a:off x="3699509" y="3018282"/>
              <a:ext cx="1518285" cy="753110"/>
            </a:xfrm>
            <a:custGeom>
              <a:avLst/>
              <a:gdLst/>
              <a:ahLst/>
              <a:cxnLst/>
              <a:rect l="l" t="t" r="r" b="b"/>
              <a:pathLst>
                <a:path w="1518285" h="753110">
                  <a:moveTo>
                    <a:pt x="1392427" y="0"/>
                  </a:moveTo>
                  <a:lnTo>
                    <a:pt x="125475" y="0"/>
                  </a:lnTo>
                  <a:lnTo>
                    <a:pt x="76616" y="9854"/>
                  </a:lnTo>
                  <a:lnTo>
                    <a:pt x="36734" y="36734"/>
                  </a:lnTo>
                  <a:lnTo>
                    <a:pt x="9854" y="76616"/>
                  </a:lnTo>
                  <a:lnTo>
                    <a:pt x="0" y="125475"/>
                  </a:lnTo>
                  <a:lnTo>
                    <a:pt x="0" y="627380"/>
                  </a:lnTo>
                  <a:lnTo>
                    <a:pt x="9854" y="676239"/>
                  </a:lnTo>
                  <a:lnTo>
                    <a:pt x="36734" y="716121"/>
                  </a:lnTo>
                  <a:lnTo>
                    <a:pt x="76616" y="743001"/>
                  </a:lnTo>
                  <a:lnTo>
                    <a:pt x="125475" y="752856"/>
                  </a:lnTo>
                  <a:lnTo>
                    <a:pt x="1392427" y="752856"/>
                  </a:lnTo>
                  <a:lnTo>
                    <a:pt x="1441287" y="743001"/>
                  </a:lnTo>
                  <a:lnTo>
                    <a:pt x="1481169" y="716121"/>
                  </a:lnTo>
                  <a:lnTo>
                    <a:pt x="1508049" y="676239"/>
                  </a:lnTo>
                  <a:lnTo>
                    <a:pt x="1517903" y="627380"/>
                  </a:lnTo>
                  <a:lnTo>
                    <a:pt x="1517903" y="125475"/>
                  </a:lnTo>
                  <a:lnTo>
                    <a:pt x="1508049" y="76616"/>
                  </a:lnTo>
                  <a:lnTo>
                    <a:pt x="1481169" y="36734"/>
                  </a:lnTo>
                  <a:lnTo>
                    <a:pt x="1441287" y="9854"/>
                  </a:lnTo>
                  <a:lnTo>
                    <a:pt x="139242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3699509" y="3018282"/>
              <a:ext cx="1518285" cy="753110"/>
            </a:xfrm>
            <a:custGeom>
              <a:avLst/>
              <a:gdLst/>
              <a:ahLst/>
              <a:cxnLst/>
              <a:rect l="l" t="t" r="r" b="b"/>
              <a:pathLst>
                <a:path w="1518285" h="753110">
                  <a:moveTo>
                    <a:pt x="0" y="125475"/>
                  </a:moveTo>
                  <a:lnTo>
                    <a:pt x="9854" y="76616"/>
                  </a:lnTo>
                  <a:lnTo>
                    <a:pt x="36734" y="36734"/>
                  </a:lnTo>
                  <a:lnTo>
                    <a:pt x="76616" y="9854"/>
                  </a:lnTo>
                  <a:lnTo>
                    <a:pt x="125475" y="0"/>
                  </a:lnTo>
                  <a:lnTo>
                    <a:pt x="1392427" y="0"/>
                  </a:lnTo>
                  <a:lnTo>
                    <a:pt x="1441287" y="9854"/>
                  </a:lnTo>
                  <a:lnTo>
                    <a:pt x="1481169" y="36734"/>
                  </a:lnTo>
                  <a:lnTo>
                    <a:pt x="1508049" y="76616"/>
                  </a:lnTo>
                  <a:lnTo>
                    <a:pt x="1517903" y="125475"/>
                  </a:lnTo>
                  <a:lnTo>
                    <a:pt x="1517903" y="627380"/>
                  </a:lnTo>
                  <a:lnTo>
                    <a:pt x="1508049" y="676239"/>
                  </a:lnTo>
                  <a:lnTo>
                    <a:pt x="1481169" y="716121"/>
                  </a:lnTo>
                  <a:lnTo>
                    <a:pt x="1441287" y="743001"/>
                  </a:lnTo>
                  <a:lnTo>
                    <a:pt x="1392427" y="752856"/>
                  </a:lnTo>
                  <a:lnTo>
                    <a:pt x="125475" y="752856"/>
                  </a:lnTo>
                  <a:lnTo>
                    <a:pt x="76616" y="743001"/>
                  </a:lnTo>
                  <a:lnTo>
                    <a:pt x="36734" y="716121"/>
                  </a:lnTo>
                  <a:lnTo>
                    <a:pt x="9854" y="676239"/>
                  </a:lnTo>
                  <a:lnTo>
                    <a:pt x="0" y="627380"/>
                  </a:lnTo>
                  <a:lnTo>
                    <a:pt x="0" y="125475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4"/>
          <p:cNvSpPr txBox="1"/>
          <p:nvPr/>
        </p:nvSpPr>
        <p:spPr>
          <a:xfrm>
            <a:off x="5048868" y="3456857"/>
            <a:ext cx="8705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Vitesse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remontée limitée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7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45031" y="3581472"/>
            <a:ext cx="501368" cy="501368"/>
          </a:xfrm>
          <a:prstGeom prst="rect">
            <a:avLst/>
          </a:prstGeom>
        </p:spPr>
      </p:pic>
      <p:grpSp>
        <p:nvGrpSpPr>
          <p:cNvPr id="28" name="object 27"/>
          <p:cNvGrpSpPr/>
          <p:nvPr/>
        </p:nvGrpSpPr>
        <p:grpSpPr>
          <a:xfrm>
            <a:off x="4593954" y="3724955"/>
            <a:ext cx="429259" cy="245110"/>
            <a:chOff x="3330194" y="3272282"/>
            <a:chExt cx="429259" cy="245110"/>
          </a:xfrm>
        </p:grpSpPr>
        <p:sp>
          <p:nvSpPr>
            <p:cNvPr id="29" name="object 28"/>
            <p:cNvSpPr/>
            <p:nvPr/>
          </p:nvSpPr>
          <p:spPr>
            <a:xfrm>
              <a:off x="3342894" y="3284982"/>
              <a:ext cx="403860" cy="219710"/>
            </a:xfrm>
            <a:custGeom>
              <a:avLst/>
              <a:gdLst/>
              <a:ahLst/>
              <a:cxnLst/>
              <a:rect l="l" t="t" r="r" b="b"/>
              <a:pathLst>
                <a:path w="403860" h="219710">
                  <a:moveTo>
                    <a:pt x="294131" y="0"/>
                  </a:moveTo>
                  <a:lnTo>
                    <a:pt x="294131" y="54864"/>
                  </a:lnTo>
                  <a:lnTo>
                    <a:pt x="0" y="54864"/>
                  </a:lnTo>
                  <a:lnTo>
                    <a:pt x="0" y="164592"/>
                  </a:lnTo>
                  <a:lnTo>
                    <a:pt x="294131" y="164592"/>
                  </a:lnTo>
                  <a:lnTo>
                    <a:pt x="294131" y="219456"/>
                  </a:lnTo>
                  <a:lnTo>
                    <a:pt x="403859" y="109728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0096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9"/>
            <p:cNvSpPr/>
            <p:nvPr/>
          </p:nvSpPr>
          <p:spPr>
            <a:xfrm>
              <a:off x="3342894" y="3284982"/>
              <a:ext cx="403860" cy="219710"/>
            </a:xfrm>
            <a:custGeom>
              <a:avLst/>
              <a:gdLst/>
              <a:ahLst/>
              <a:cxnLst/>
              <a:rect l="l" t="t" r="r" b="b"/>
              <a:pathLst>
                <a:path w="403860" h="219710">
                  <a:moveTo>
                    <a:pt x="0" y="54864"/>
                  </a:moveTo>
                  <a:lnTo>
                    <a:pt x="294131" y="54864"/>
                  </a:lnTo>
                  <a:lnTo>
                    <a:pt x="294131" y="0"/>
                  </a:lnTo>
                  <a:lnTo>
                    <a:pt x="403859" y="109728"/>
                  </a:lnTo>
                  <a:lnTo>
                    <a:pt x="294131" y="219456"/>
                  </a:lnTo>
                  <a:lnTo>
                    <a:pt x="294131" y="164592"/>
                  </a:lnTo>
                  <a:lnTo>
                    <a:pt x="0" y="164592"/>
                  </a:lnTo>
                  <a:lnTo>
                    <a:pt x="0" y="54864"/>
                  </a:lnTo>
                  <a:close/>
                </a:path>
              </a:pathLst>
            </a:custGeom>
            <a:ln w="25400">
              <a:solidFill>
                <a:srgbClr val="006D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96423" y="2348729"/>
            <a:ext cx="609224" cy="53452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980268" y="536873"/>
            <a:ext cx="4869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pc="-60" dirty="0" smtClean="0"/>
              <a:t> </a:t>
            </a:r>
            <a:r>
              <a:rPr lang="fr-FR" sz="2400" b="1" dirty="0">
                <a:cs typeface="Calibri"/>
              </a:rPr>
              <a:t>A</a:t>
            </a:r>
            <a:r>
              <a:rPr lang="fr-FR" sz="2400" b="1" spc="-55" dirty="0">
                <a:cs typeface="Calibri"/>
              </a:rPr>
              <a:t> </a:t>
            </a:r>
            <a:r>
              <a:rPr lang="fr-FR" sz="2400" b="1" dirty="0">
                <a:cs typeface="Calibri"/>
              </a:rPr>
              <a:t>la</a:t>
            </a:r>
            <a:r>
              <a:rPr lang="fr-FR" sz="2400" b="1" spc="-45" dirty="0">
                <a:cs typeface="Calibri"/>
              </a:rPr>
              <a:t> </a:t>
            </a:r>
            <a:r>
              <a:rPr lang="fr-FR" sz="2400" b="1" dirty="0">
                <a:cs typeface="Calibri"/>
              </a:rPr>
              <a:t>remontée</a:t>
            </a:r>
            <a:r>
              <a:rPr lang="fr-FR" sz="2400" dirty="0"/>
              <a:t>,</a:t>
            </a:r>
            <a:r>
              <a:rPr lang="fr-FR" sz="2400" spc="-35" dirty="0"/>
              <a:t> </a:t>
            </a:r>
            <a:r>
              <a:rPr lang="fr-FR" sz="2400" dirty="0"/>
              <a:t>ça</a:t>
            </a:r>
            <a:r>
              <a:rPr lang="fr-FR" sz="2400" spc="-40" dirty="0"/>
              <a:t> </a:t>
            </a:r>
            <a:r>
              <a:rPr lang="fr-FR" sz="2400" dirty="0"/>
              <a:t>décharge</a:t>
            </a:r>
            <a:r>
              <a:rPr lang="fr-FR" sz="2400" spc="-30" dirty="0"/>
              <a:t> </a:t>
            </a:r>
            <a:r>
              <a:rPr lang="fr-FR" sz="2400" dirty="0"/>
              <a:t>en</a:t>
            </a:r>
            <a:r>
              <a:rPr lang="fr-FR" sz="2400" spc="-50" dirty="0"/>
              <a:t> </a:t>
            </a:r>
            <a:r>
              <a:rPr lang="fr-FR" sz="2400" spc="-10" dirty="0"/>
              <a:t>azote!</a:t>
            </a:r>
            <a:endParaRPr lang="fr-FR" sz="2400" dirty="0"/>
          </a:p>
        </p:txBody>
      </p:sp>
      <p:grpSp>
        <p:nvGrpSpPr>
          <p:cNvPr id="33" name="object 32"/>
          <p:cNvGrpSpPr/>
          <p:nvPr/>
        </p:nvGrpSpPr>
        <p:grpSpPr>
          <a:xfrm>
            <a:off x="619085" y="400474"/>
            <a:ext cx="939223" cy="1079756"/>
            <a:chOff x="83819" y="79247"/>
            <a:chExt cx="652145" cy="873760"/>
          </a:xfrm>
        </p:grpSpPr>
        <p:pic>
          <p:nvPicPr>
            <p:cNvPr id="34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19" y="79247"/>
              <a:ext cx="629412" cy="821436"/>
            </a:xfrm>
            <a:prstGeom prst="rect">
              <a:avLst/>
            </a:prstGeom>
          </p:spPr>
        </p:pic>
        <p:sp>
          <p:nvSpPr>
            <p:cNvPr id="35" name="object 34"/>
            <p:cNvSpPr/>
            <p:nvPr/>
          </p:nvSpPr>
          <p:spPr>
            <a:xfrm>
              <a:off x="156549" y="203878"/>
              <a:ext cx="551180" cy="720725"/>
            </a:xfrm>
            <a:custGeom>
              <a:avLst/>
              <a:gdLst/>
              <a:ahLst/>
              <a:cxnLst/>
              <a:rect l="l" t="t" r="r" b="b"/>
              <a:pathLst>
                <a:path w="551180" h="720725">
                  <a:moveTo>
                    <a:pt x="29594" y="710648"/>
                  </a:moveTo>
                  <a:lnTo>
                    <a:pt x="12681" y="691958"/>
                  </a:lnTo>
                  <a:lnTo>
                    <a:pt x="2900" y="665293"/>
                  </a:lnTo>
                  <a:lnTo>
                    <a:pt x="0" y="631554"/>
                  </a:lnTo>
                  <a:lnTo>
                    <a:pt x="3729" y="591646"/>
                  </a:lnTo>
                  <a:lnTo>
                    <a:pt x="13838" y="546469"/>
                  </a:lnTo>
                  <a:lnTo>
                    <a:pt x="30075" y="496925"/>
                  </a:lnTo>
                  <a:lnTo>
                    <a:pt x="52190" y="443918"/>
                  </a:lnTo>
                  <a:lnTo>
                    <a:pt x="79933" y="388348"/>
                  </a:lnTo>
                  <a:lnTo>
                    <a:pt x="113053" y="331119"/>
                  </a:lnTo>
                  <a:lnTo>
                    <a:pt x="151298" y="273133"/>
                  </a:lnTo>
                  <a:lnTo>
                    <a:pt x="192796" y="217426"/>
                  </a:lnTo>
                  <a:lnTo>
                    <a:pt x="235322" y="166795"/>
                  </a:lnTo>
                  <a:lnTo>
                    <a:pt x="278116" y="121784"/>
                  </a:lnTo>
                  <a:lnTo>
                    <a:pt x="320417" y="82934"/>
                  </a:lnTo>
                  <a:lnTo>
                    <a:pt x="361463" y="50788"/>
                  </a:lnTo>
                  <a:lnTo>
                    <a:pt x="400491" y="25888"/>
                  </a:lnTo>
                  <a:lnTo>
                    <a:pt x="436742" y="8778"/>
                  </a:lnTo>
                  <a:lnTo>
                    <a:pt x="469453" y="0"/>
                  </a:lnTo>
                  <a:lnTo>
                    <a:pt x="497863" y="95"/>
                  </a:lnTo>
                  <a:lnTo>
                    <a:pt x="521211" y="9608"/>
                  </a:lnTo>
                  <a:lnTo>
                    <a:pt x="538124" y="28329"/>
                  </a:lnTo>
                  <a:lnTo>
                    <a:pt x="547906" y="55013"/>
                  </a:lnTo>
                  <a:lnTo>
                    <a:pt x="550807" y="88761"/>
                  </a:lnTo>
                  <a:lnTo>
                    <a:pt x="547077" y="128673"/>
                  </a:lnTo>
                  <a:lnTo>
                    <a:pt x="536969" y="173851"/>
                  </a:lnTo>
                  <a:lnTo>
                    <a:pt x="520731" y="223395"/>
                  </a:lnTo>
                  <a:lnTo>
                    <a:pt x="498615" y="276406"/>
                  </a:lnTo>
                  <a:lnTo>
                    <a:pt x="470872" y="331985"/>
                  </a:lnTo>
                  <a:lnTo>
                    <a:pt x="437753" y="389232"/>
                  </a:lnTo>
                  <a:lnTo>
                    <a:pt x="399507" y="447250"/>
                  </a:lnTo>
                  <a:lnTo>
                    <a:pt x="358010" y="502957"/>
                  </a:lnTo>
                  <a:lnTo>
                    <a:pt x="315483" y="553586"/>
                  </a:lnTo>
                  <a:lnTo>
                    <a:pt x="272689" y="598596"/>
                  </a:lnTo>
                  <a:lnTo>
                    <a:pt x="230388" y="637441"/>
                  </a:lnTo>
                  <a:lnTo>
                    <a:pt x="189343" y="669579"/>
                  </a:lnTo>
                  <a:lnTo>
                    <a:pt x="150314" y="694467"/>
                  </a:lnTo>
                  <a:lnTo>
                    <a:pt x="114063" y="711561"/>
                  </a:lnTo>
                  <a:lnTo>
                    <a:pt x="81352" y="720318"/>
                  </a:lnTo>
                  <a:lnTo>
                    <a:pt x="52942" y="720195"/>
                  </a:lnTo>
                  <a:lnTo>
                    <a:pt x="29594" y="710648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79193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18</a:t>
            </a:fld>
            <a:endParaRPr lang="fr-FR"/>
          </a:p>
        </p:txBody>
      </p:sp>
      <p:grpSp>
        <p:nvGrpSpPr>
          <p:cNvPr id="7" name="object 3"/>
          <p:cNvGrpSpPr/>
          <p:nvPr/>
        </p:nvGrpSpPr>
        <p:grpSpPr>
          <a:xfrm>
            <a:off x="5455304" y="2286635"/>
            <a:ext cx="2259711" cy="1992631"/>
            <a:chOff x="3910584" y="1381505"/>
            <a:chExt cx="2259711" cy="1992631"/>
          </a:xfrm>
        </p:grpSpPr>
        <p:pic>
          <p:nvPicPr>
            <p:cNvPr id="10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3756" y="1702307"/>
              <a:ext cx="510539" cy="403859"/>
            </a:xfrm>
            <a:prstGeom prst="rect">
              <a:avLst/>
            </a:prstGeom>
          </p:spPr>
        </p:pic>
        <p:sp>
          <p:nvSpPr>
            <p:cNvPr id="105" name="object 5"/>
            <p:cNvSpPr/>
            <p:nvPr/>
          </p:nvSpPr>
          <p:spPr>
            <a:xfrm>
              <a:off x="4610735" y="1381505"/>
              <a:ext cx="1559560" cy="338455"/>
            </a:xfrm>
            <a:custGeom>
              <a:avLst/>
              <a:gdLst/>
              <a:ahLst/>
              <a:cxnLst/>
              <a:rect l="l" t="t" r="r" b="b"/>
              <a:pathLst>
                <a:path w="1559560" h="338455">
                  <a:moveTo>
                    <a:pt x="1003300" y="0"/>
                  </a:moveTo>
                  <a:lnTo>
                    <a:pt x="934108" y="1490"/>
                  </a:lnTo>
                  <a:lnTo>
                    <a:pt x="867553" y="5504"/>
                  </a:lnTo>
                  <a:lnTo>
                    <a:pt x="804144" y="11880"/>
                  </a:lnTo>
                  <a:lnTo>
                    <a:pt x="744396" y="20460"/>
                  </a:lnTo>
                  <a:lnTo>
                    <a:pt x="688818" y="31082"/>
                  </a:lnTo>
                  <a:lnTo>
                    <a:pt x="637924" y="43589"/>
                  </a:lnTo>
                  <a:lnTo>
                    <a:pt x="592226" y="57818"/>
                  </a:lnTo>
                  <a:lnTo>
                    <a:pt x="552234" y="73611"/>
                  </a:lnTo>
                  <a:lnTo>
                    <a:pt x="491421" y="109248"/>
                  </a:lnTo>
                  <a:lnTo>
                    <a:pt x="459579" y="149221"/>
                  </a:lnTo>
                  <a:lnTo>
                    <a:pt x="455802" y="170434"/>
                  </a:lnTo>
                  <a:lnTo>
                    <a:pt x="0" y="231648"/>
                  </a:lnTo>
                  <a:lnTo>
                    <a:pt x="497586" y="233680"/>
                  </a:lnTo>
                  <a:lnTo>
                    <a:pt x="523843" y="250498"/>
                  </a:lnTo>
                  <a:lnTo>
                    <a:pt x="555498" y="266120"/>
                  </a:lnTo>
                  <a:lnTo>
                    <a:pt x="592117" y="280457"/>
                  </a:lnTo>
                  <a:lnTo>
                    <a:pt x="633265" y="293422"/>
                  </a:lnTo>
                  <a:lnTo>
                    <a:pt x="678509" y="304925"/>
                  </a:lnTo>
                  <a:lnTo>
                    <a:pt x="727415" y="314880"/>
                  </a:lnTo>
                  <a:lnTo>
                    <a:pt x="779549" y="323197"/>
                  </a:lnTo>
                  <a:lnTo>
                    <a:pt x="834476" y="329788"/>
                  </a:lnTo>
                  <a:lnTo>
                    <a:pt x="891763" y="334566"/>
                  </a:lnTo>
                  <a:lnTo>
                    <a:pt x="950976" y="337442"/>
                  </a:lnTo>
                  <a:lnTo>
                    <a:pt x="1011681" y="338328"/>
                  </a:lnTo>
                  <a:lnTo>
                    <a:pt x="1080873" y="336837"/>
                  </a:lnTo>
                  <a:lnTo>
                    <a:pt x="1147428" y="332823"/>
                  </a:lnTo>
                  <a:lnTo>
                    <a:pt x="1210837" y="326447"/>
                  </a:lnTo>
                  <a:lnTo>
                    <a:pt x="1270585" y="317867"/>
                  </a:lnTo>
                  <a:lnTo>
                    <a:pt x="1326163" y="307245"/>
                  </a:lnTo>
                  <a:lnTo>
                    <a:pt x="1377057" y="294738"/>
                  </a:lnTo>
                  <a:lnTo>
                    <a:pt x="1422755" y="280509"/>
                  </a:lnTo>
                  <a:lnTo>
                    <a:pt x="1462747" y="264716"/>
                  </a:lnTo>
                  <a:lnTo>
                    <a:pt x="1523560" y="229079"/>
                  </a:lnTo>
                  <a:lnTo>
                    <a:pt x="1555402" y="189106"/>
                  </a:lnTo>
                  <a:lnTo>
                    <a:pt x="1559178" y="167894"/>
                  </a:lnTo>
                  <a:lnTo>
                    <a:pt x="1554335" y="146674"/>
                  </a:lnTo>
                  <a:lnTo>
                    <a:pt x="1520487" y="106812"/>
                  </a:lnTo>
                  <a:lnTo>
                    <a:pt x="1457893" y="71438"/>
                  </a:lnTo>
                  <a:lnTo>
                    <a:pt x="1417117" y="55826"/>
                  </a:lnTo>
                  <a:lnTo>
                    <a:pt x="1370715" y="41809"/>
                  </a:lnTo>
                  <a:lnTo>
                    <a:pt x="1319208" y="29544"/>
                  </a:lnTo>
                  <a:lnTo>
                    <a:pt x="1263115" y="19187"/>
                  </a:lnTo>
                  <a:lnTo>
                    <a:pt x="1202958" y="10897"/>
                  </a:lnTo>
                  <a:lnTo>
                    <a:pt x="1139256" y="4830"/>
                  </a:lnTo>
                  <a:lnTo>
                    <a:pt x="1072530" y="1146"/>
                  </a:lnTo>
                  <a:lnTo>
                    <a:pt x="1003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06" name="object 6"/>
            <p:cNvSpPr/>
            <p:nvPr/>
          </p:nvSpPr>
          <p:spPr>
            <a:xfrm>
              <a:off x="4610735" y="1381505"/>
              <a:ext cx="1559560" cy="338455"/>
            </a:xfrm>
            <a:custGeom>
              <a:avLst/>
              <a:gdLst/>
              <a:ahLst/>
              <a:cxnLst/>
              <a:rect l="l" t="t" r="r" b="b"/>
              <a:pathLst>
                <a:path w="1559560" h="338455">
                  <a:moveTo>
                    <a:pt x="0" y="231648"/>
                  </a:moveTo>
                  <a:lnTo>
                    <a:pt x="455802" y="170434"/>
                  </a:lnTo>
                  <a:lnTo>
                    <a:pt x="459579" y="149221"/>
                  </a:lnTo>
                  <a:lnTo>
                    <a:pt x="471622" y="128773"/>
                  </a:lnTo>
                  <a:lnTo>
                    <a:pt x="518462" y="90808"/>
                  </a:lnTo>
                  <a:lnTo>
                    <a:pt x="592226" y="57818"/>
                  </a:lnTo>
                  <a:lnTo>
                    <a:pt x="637924" y="43589"/>
                  </a:lnTo>
                  <a:lnTo>
                    <a:pt x="688818" y="31082"/>
                  </a:lnTo>
                  <a:lnTo>
                    <a:pt x="744396" y="20460"/>
                  </a:lnTo>
                  <a:lnTo>
                    <a:pt x="804144" y="11880"/>
                  </a:lnTo>
                  <a:lnTo>
                    <a:pt x="867553" y="5504"/>
                  </a:lnTo>
                  <a:lnTo>
                    <a:pt x="934108" y="1490"/>
                  </a:lnTo>
                  <a:lnTo>
                    <a:pt x="1003300" y="0"/>
                  </a:lnTo>
                  <a:lnTo>
                    <a:pt x="1072530" y="1146"/>
                  </a:lnTo>
                  <a:lnTo>
                    <a:pt x="1139256" y="4830"/>
                  </a:lnTo>
                  <a:lnTo>
                    <a:pt x="1202958" y="10897"/>
                  </a:lnTo>
                  <a:lnTo>
                    <a:pt x="1263115" y="19187"/>
                  </a:lnTo>
                  <a:lnTo>
                    <a:pt x="1319208" y="29544"/>
                  </a:lnTo>
                  <a:lnTo>
                    <a:pt x="1370715" y="41809"/>
                  </a:lnTo>
                  <a:lnTo>
                    <a:pt x="1417117" y="55826"/>
                  </a:lnTo>
                  <a:lnTo>
                    <a:pt x="1457893" y="71438"/>
                  </a:lnTo>
                  <a:lnTo>
                    <a:pt x="1492523" y="88485"/>
                  </a:lnTo>
                  <a:lnTo>
                    <a:pt x="1541264" y="126261"/>
                  </a:lnTo>
                  <a:lnTo>
                    <a:pt x="1559178" y="167894"/>
                  </a:lnTo>
                  <a:lnTo>
                    <a:pt x="1555402" y="189106"/>
                  </a:lnTo>
                  <a:lnTo>
                    <a:pt x="1523560" y="229079"/>
                  </a:lnTo>
                  <a:lnTo>
                    <a:pt x="1462747" y="264716"/>
                  </a:lnTo>
                  <a:lnTo>
                    <a:pt x="1422755" y="280509"/>
                  </a:lnTo>
                  <a:lnTo>
                    <a:pt x="1377057" y="294738"/>
                  </a:lnTo>
                  <a:lnTo>
                    <a:pt x="1326163" y="307245"/>
                  </a:lnTo>
                  <a:lnTo>
                    <a:pt x="1270585" y="317867"/>
                  </a:lnTo>
                  <a:lnTo>
                    <a:pt x="1210837" y="326447"/>
                  </a:lnTo>
                  <a:lnTo>
                    <a:pt x="1147428" y="332823"/>
                  </a:lnTo>
                  <a:lnTo>
                    <a:pt x="1080873" y="336837"/>
                  </a:lnTo>
                  <a:lnTo>
                    <a:pt x="1011681" y="338328"/>
                  </a:lnTo>
                  <a:lnTo>
                    <a:pt x="950976" y="337442"/>
                  </a:lnTo>
                  <a:lnTo>
                    <a:pt x="891763" y="334566"/>
                  </a:lnTo>
                  <a:lnTo>
                    <a:pt x="834476" y="329788"/>
                  </a:lnTo>
                  <a:lnTo>
                    <a:pt x="779549" y="323197"/>
                  </a:lnTo>
                  <a:lnTo>
                    <a:pt x="727415" y="314880"/>
                  </a:lnTo>
                  <a:lnTo>
                    <a:pt x="678509" y="304925"/>
                  </a:lnTo>
                  <a:lnTo>
                    <a:pt x="633265" y="293422"/>
                  </a:lnTo>
                  <a:lnTo>
                    <a:pt x="592117" y="280457"/>
                  </a:lnTo>
                  <a:lnTo>
                    <a:pt x="555498" y="266120"/>
                  </a:lnTo>
                  <a:lnTo>
                    <a:pt x="497586" y="233680"/>
                  </a:lnTo>
                  <a:lnTo>
                    <a:pt x="0" y="231648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0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7821" y="2884871"/>
              <a:ext cx="1937018" cy="362845"/>
            </a:xfrm>
            <a:prstGeom prst="rect">
              <a:avLst/>
            </a:prstGeom>
          </p:spPr>
        </p:pic>
        <p:pic>
          <p:nvPicPr>
            <p:cNvPr id="10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584" y="2866644"/>
              <a:ext cx="2028443" cy="507492"/>
            </a:xfrm>
            <a:prstGeom prst="rect">
              <a:avLst/>
            </a:prstGeom>
          </p:spPr>
        </p:pic>
        <p:pic>
          <p:nvPicPr>
            <p:cNvPr id="10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1356" y="2895600"/>
              <a:ext cx="1874520" cy="300227"/>
            </a:xfrm>
            <a:prstGeom prst="rect">
              <a:avLst/>
            </a:prstGeom>
          </p:spPr>
        </p:pic>
      </p:grpSp>
      <p:sp>
        <p:nvSpPr>
          <p:cNvPr id="8" name="object 10"/>
          <p:cNvSpPr txBox="1"/>
          <p:nvPr/>
        </p:nvSpPr>
        <p:spPr>
          <a:xfrm>
            <a:off x="5608466" y="3828542"/>
            <a:ext cx="1727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Palier</a:t>
            </a:r>
            <a:r>
              <a:rPr sz="1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profond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court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11"/>
          <p:cNvSpPr/>
          <p:nvPr/>
        </p:nvSpPr>
        <p:spPr>
          <a:xfrm>
            <a:off x="2307482" y="1480439"/>
            <a:ext cx="5415280" cy="477520"/>
          </a:xfrm>
          <a:custGeom>
            <a:avLst/>
            <a:gdLst/>
            <a:ahLst/>
            <a:cxnLst/>
            <a:rect l="l" t="t" r="r" b="b"/>
            <a:pathLst>
              <a:path w="5415280" h="477519">
                <a:moveTo>
                  <a:pt x="0" y="79501"/>
                </a:moveTo>
                <a:lnTo>
                  <a:pt x="6248" y="48541"/>
                </a:lnTo>
                <a:lnTo>
                  <a:pt x="23287" y="23272"/>
                </a:lnTo>
                <a:lnTo>
                  <a:pt x="48557" y="6242"/>
                </a:lnTo>
                <a:lnTo>
                  <a:pt x="79501" y="0"/>
                </a:lnTo>
                <a:lnTo>
                  <a:pt x="5335270" y="0"/>
                </a:lnTo>
                <a:lnTo>
                  <a:pt x="5366230" y="6242"/>
                </a:lnTo>
                <a:lnTo>
                  <a:pt x="5391499" y="23272"/>
                </a:lnTo>
                <a:lnTo>
                  <a:pt x="5408529" y="48541"/>
                </a:lnTo>
                <a:lnTo>
                  <a:pt x="5414772" y="79501"/>
                </a:lnTo>
                <a:lnTo>
                  <a:pt x="5414772" y="397510"/>
                </a:lnTo>
                <a:lnTo>
                  <a:pt x="5408529" y="428470"/>
                </a:lnTo>
                <a:lnTo>
                  <a:pt x="5391499" y="453739"/>
                </a:lnTo>
                <a:lnTo>
                  <a:pt x="5366230" y="470769"/>
                </a:lnTo>
                <a:lnTo>
                  <a:pt x="5335270" y="477012"/>
                </a:lnTo>
                <a:lnTo>
                  <a:pt x="79501" y="477012"/>
                </a:lnTo>
                <a:lnTo>
                  <a:pt x="48557" y="470769"/>
                </a:lnTo>
                <a:lnTo>
                  <a:pt x="23287" y="453739"/>
                </a:lnTo>
                <a:lnTo>
                  <a:pt x="6248" y="428470"/>
                </a:lnTo>
                <a:lnTo>
                  <a:pt x="0" y="397510"/>
                </a:lnTo>
                <a:lnTo>
                  <a:pt x="0" y="7950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grpSp>
        <p:nvGrpSpPr>
          <p:cNvPr id="10" name="object 12"/>
          <p:cNvGrpSpPr/>
          <p:nvPr/>
        </p:nvGrpSpPr>
        <p:grpSpPr>
          <a:xfrm>
            <a:off x="2392064" y="988949"/>
            <a:ext cx="7785100" cy="2828545"/>
            <a:chOff x="847344" y="83819"/>
            <a:chExt cx="7785100" cy="2828545"/>
          </a:xfrm>
        </p:grpSpPr>
        <p:pic>
          <p:nvPicPr>
            <p:cNvPr id="100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1279" y="1764792"/>
              <a:ext cx="230124" cy="601979"/>
            </a:xfrm>
            <a:prstGeom prst="rect">
              <a:avLst/>
            </a:prstGeom>
          </p:spPr>
        </p:pic>
        <p:pic>
          <p:nvPicPr>
            <p:cNvPr id="101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7344" y="83819"/>
              <a:ext cx="7784591" cy="394715"/>
            </a:xfrm>
            <a:prstGeom prst="rect">
              <a:avLst/>
            </a:prstGeom>
          </p:spPr>
        </p:pic>
        <p:sp>
          <p:nvSpPr>
            <p:cNvPr id="102" name="object 15"/>
            <p:cNvSpPr/>
            <p:nvPr/>
          </p:nvSpPr>
          <p:spPr>
            <a:xfrm>
              <a:off x="847344" y="83819"/>
              <a:ext cx="7785100" cy="394970"/>
            </a:xfrm>
            <a:custGeom>
              <a:avLst/>
              <a:gdLst/>
              <a:ahLst/>
              <a:cxnLst/>
              <a:rect l="l" t="t" r="r" b="b"/>
              <a:pathLst>
                <a:path w="7785100" h="394970">
                  <a:moveTo>
                    <a:pt x="0" y="65785"/>
                  </a:moveTo>
                  <a:lnTo>
                    <a:pt x="5169" y="40183"/>
                  </a:lnTo>
                  <a:lnTo>
                    <a:pt x="19267" y="19272"/>
                  </a:lnTo>
                  <a:lnTo>
                    <a:pt x="40178" y="5171"/>
                  </a:lnTo>
                  <a:lnTo>
                    <a:pt x="65786" y="0"/>
                  </a:lnTo>
                  <a:lnTo>
                    <a:pt x="7718806" y="0"/>
                  </a:lnTo>
                  <a:lnTo>
                    <a:pt x="7744408" y="5171"/>
                  </a:lnTo>
                  <a:lnTo>
                    <a:pt x="7765319" y="19272"/>
                  </a:lnTo>
                  <a:lnTo>
                    <a:pt x="7779420" y="40183"/>
                  </a:lnTo>
                  <a:lnTo>
                    <a:pt x="7784591" y="65785"/>
                  </a:lnTo>
                  <a:lnTo>
                    <a:pt x="7784591" y="328929"/>
                  </a:lnTo>
                  <a:lnTo>
                    <a:pt x="7779420" y="354532"/>
                  </a:lnTo>
                  <a:lnTo>
                    <a:pt x="7765319" y="375443"/>
                  </a:lnTo>
                  <a:lnTo>
                    <a:pt x="7744408" y="389544"/>
                  </a:lnTo>
                  <a:lnTo>
                    <a:pt x="7718806" y="394715"/>
                  </a:lnTo>
                  <a:lnTo>
                    <a:pt x="65786" y="394715"/>
                  </a:lnTo>
                  <a:lnTo>
                    <a:pt x="40178" y="389544"/>
                  </a:lnTo>
                  <a:lnTo>
                    <a:pt x="19267" y="375443"/>
                  </a:lnTo>
                  <a:lnTo>
                    <a:pt x="5169" y="354532"/>
                  </a:lnTo>
                  <a:lnTo>
                    <a:pt x="0" y="328929"/>
                  </a:lnTo>
                  <a:lnTo>
                    <a:pt x="0" y="65785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03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19500" y="2282952"/>
              <a:ext cx="234696" cy="629412"/>
            </a:xfrm>
            <a:prstGeom prst="rect">
              <a:avLst/>
            </a:prstGeom>
          </p:spPr>
        </p:pic>
      </p:grpSp>
      <p:sp>
        <p:nvSpPr>
          <p:cNvPr id="11" name="object 17"/>
          <p:cNvSpPr txBox="1">
            <a:spLocks noGrp="1"/>
          </p:cNvSpPr>
          <p:nvPr/>
        </p:nvSpPr>
        <p:spPr>
          <a:xfrm>
            <a:off x="3205118" y="976503"/>
            <a:ext cx="61836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649730">
              <a:lnSpc>
                <a:spcPct val="100000"/>
              </a:lnSpc>
              <a:spcBef>
                <a:spcPts val="95"/>
              </a:spcBef>
            </a:pPr>
            <a:r>
              <a:rPr b="1" dirty="0" err="1" smtClean="0">
                <a:latin typeface="Calibri"/>
                <a:cs typeface="Calibri"/>
              </a:rPr>
              <a:t>Paliers</a:t>
            </a:r>
            <a:r>
              <a:rPr b="1" spc="-35" dirty="0" smtClean="0">
                <a:latin typeface="Calibri"/>
                <a:cs typeface="Calibri"/>
              </a:rPr>
              <a:t> </a:t>
            </a:r>
            <a:r>
              <a:rPr dirty="0"/>
              <a:t>en</a:t>
            </a:r>
            <a:r>
              <a:rPr spc="-40" dirty="0"/>
              <a:t> </a:t>
            </a:r>
            <a:r>
              <a:rPr spc="-10" dirty="0"/>
              <a:t>profonde</a:t>
            </a:r>
          </a:p>
        </p:txBody>
      </p:sp>
      <p:grpSp>
        <p:nvGrpSpPr>
          <p:cNvPr id="12" name="object 18"/>
          <p:cNvGrpSpPr/>
          <p:nvPr/>
        </p:nvGrpSpPr>
        <p:grpSpPr>
          <a:xfrm>
            <a:off x="2960428" y="5373497"/>
            <a:ext cx="769807" cy="507491"/>
            <a:chOff x="1415708" y="4468367"/>
            <a:chExt cx="769807" cy="507491"/>
          </a:xfrm>
        </p:grpSpPr>
        <p:pic>
          <p:nvPicPr>
            <p:cNvPr id="97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5708" y="4486558"/>
              <a:ext cx="769807" cy="407102"/>
            </a:xfrm>
            <a:prstGeom prst="rect">
              <a:avLst/>
            </a:prstGeom>
          </p:spPr>
        </p:pic>
        <p:pic>
          <p:nvPicPr>
            <p:cNvPr id="98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3415" y="4468367"/>
              <a:ext cx="754379" cy="507491"/>
            </a:xfrm>
            <a:prstGeom prst="rect">
              <a:avLst/>
            </a:prstGeom>
          </p:spPr>
        </p:pic>
        <p:pic>
          <p:nvPicPr>
            <p:cNvPr id="99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49323" y="4497323"/>
              <a:ext cx="707136" cy="344424"/>
            </a:xfrm>
            <a:prstGeom prst="rect">
              <a:avLst/>
            </a:prstGeom>
          </p:spPr>
        </p:pic>
      </p:grpSp>
      <p:sp>
        <p:nvSpPr>
          <p:cNvPr id="13" name="object 22"/>
          <p:cNvSpPr txBox="1"/>
          <p:nvPr/>
        </p:nvSpPr>
        <p:spPr>
          <a:xfrm>
            <a:off x="3120028" y="5430901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23"/>
          <p:cNvGrpSpPr/>
          <p:nvPr/>
        </p:nvGrpSpPr>
        <p:grpSpPr>
          <a:xfrm>
            <a:off x="3728612" y="4949793"/>
            <a:ext cx="565378" cy="829109"/>
            <a:chOff x="2183892" y="4044663"/>
            <a:chExt cx="565378" cy="829109"/>
          </a:xfrm>
        </p:grpSpPr>
        <p:pic>
          <p:nvPicPr>
            <p:cNvPr id="93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50826" y="4044663"/>
              <a:ext cx="433072" cy="829109"/>
            </a:xfrm>
            <a:prstGeom prst="rect">
              <a:avLst/>
            </a:prstGeom>
          </p:spPr>
        </p:pic>
        <p:pic>
          <p:nvPicPr>
            <p:cNvPr id="94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83892" y="4236720"/>
              <a:ext cx="565378" cy="507492"/>
            </a:xfrm>
            <a:prstGeom prst="rect">
              <a:avLst/>
            </a:prstGeom>
          </p:spPr>
        </p:pic>
        <p:sp>
          <p:nvSpPr>
            <p:cNvPr id="95" name="object 26"/>
            <p:cNvSpPr/>
            <p:nvPr/>
          </p:nvSpPr>
          <p:spPr>
            <a:xfrm>
              <a:off x="2294382" y="4068318"/>
              <a:ext cx="350520" cy="746760"/>
            </a:xfrm>
            <a:custGeom>
              <a:avLst/>
              <a:gdLst/>
              <a:ahLst/>
              <a:cxnLst/>
              <a:rect l="l" t="t" r="r" b="b"/>
              <a:pathLst>
                <a:path w="350519" h="746760">
                  <a:moveTo>
                    <a:pt x="292100" y="0"/>
                  </a:moveTo>
                  <a:lnTo>
                    <a:pt x="58419" y="0"/>
                  </a:lnTo>
                  <a:lnTo>
                    <a:pt x="35683" y="4591"/>
                  </a:lnTo>
                  <a:lnTo>
                    <a:pt x="17113" y="17113"/>
                  </a:lnTo>
                  <a:lnTo>
                    <a:pt x="4591" y="35683"/>
                  </a:lnTo>
                  <a:lnTo>
                    <a:pt x="0" y="58419"/>
                  </a:lnTo>
                  <a:lnTo>
                    <a:pt x="0" y="688339"/>
                  </a:lnTo>
                  <a:lnTo>
                    <a:pt x="4591" y="711076"/>
                  </a:lnTo>
                  <a:lnTo>
                    <a:pt x="17113" y="729646"/>
                  </a:lnTo>
                  <a:lnTo>
                    <a:pt x="35683" y="742168"/>
                  </a:lnTo>
                  <a:lnTo>
                    <a:pt x="58419" y="746759"/>
                  </a:lnTo>
                  <a:lnTo>
                    <a:pt x="292100" y="746759"/>
                  </a:lnTo>
                  <a:lnTo>
                    <a:pt x="314836" y="742168"/>
                  </a:lnTo>
                  <a:lnTo>
                    <a:pt x="333406" y="729646"/>
                  </a:lnTo>
                  <a:lnTo>
                    <a:pt x="345928" y="711076"/>
                  </a:lnTo>
                  <a:lnTo>
                    <a:pt x="350519" y="688339"/>
                  </a:lnTo>
                  <a:lnTo>
                    <a:pt x="350519" y="58419"/>
                  </a:lnTo>
                  <a:lnTo>
                    <a:pt x="345928" y="35683"/>
                  </a:lnTo>
                  <a:lnTo>
                    <a:pt x="333406" y="17113"/>
                  </a:lnTo>
                  <a:lnTo>
                    <a:pt x="314836" y="4591"/>
                  </a:lnTo>
                  <a:lnTo>
                    <a:pt x="29210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6" name="object 27"/>
            <p:cNvSpPr/>
            <p:nvPr/>
          </p:nvSpPr>
          <p:spPr>
            <a:xfrm>
              <a:off x="2294382" y="4068318"/>
              <a:ext cx="350520" cy="746760"/>
            </a:xfrm>
            <a:custGeom>
              <a:avLst/>
              <a:gdLst/>
              <a:ahLst/>
              <a:cxnLst/>
              <a:rect l="l" t="t" r="r" b="b"/>
              <a:pathLst>
                <a:path w="350519" h="746760">
                  <a:moveTo>
                    <a:pt x="0" y="58419"/>
                  </a:moveTo>
                  <a:lnTo>
                    <a:pt x="4591" y="35683"/>
                  </a:lnTo>
                  <a:lnTo>
                    <a:pt x="17113" y="17113"/>
                  </a:lnTo>
                  <a:lnTo>
                    <a:pt x="35683" y="4591"/>
                  </a:lnTo>
                  <a:lnTo>
                    <a:pt x="58419" y="0"/>
                  </a:lnTo>
                  <a:lnTo>
                    <a:pt x="292100" y="0"/>
                  </a:lnTo>
                  <a:lnTo>
                    <a:pt x="314836" y="4591"/>
                  </a:lnTo>
                  <a:lnTo>
                    <a:pt x="333406" y="17113"/>
                  </a:lnTo>
                  <a:lnTo>
                    <a:pt x="345928" y="35683"/>
                  </a:lnTo>
                  <a:lnTo>
                    <a:pt x="350519" y="58419"/>
                  </a:lnTo>
                  <a:lnTo>
                    <a:pt x="350519" y="688339"/>
                  </a:lnTo>
                  <a:lnTo>
                    <a:pt x="345928" y="711076"/>
                  </a:lnTo>
                  <a:lnTo>
                    <a:pt x="333406" y="729646"/>
                  </a:lnTo>
                  <a:lnTo>
                    <a:pt x="314836" y="742168"/>
                  </a:lnTo>
                  <a:lnTo>
                    <a:pt x="292100" y="746759"/>
                  </a:lnTo>
                  <a:lnTo>
                    <a:pt x="58419" y="746759"/>
                  </a:lnTo>
                  <a:lnTo>
                    <a:pt x="35683" y="742168"/>
                  </a:lnTo>
                  <a:lnTo>
                    <a:pt x="17113" y="729646"/>
                  </a:lnTo>
                  <a:lnTo>
                    <a:pt x="4591" y="711076"/>
                  </a:lnTo>
                  <a:lnTo>
                    <a:pt x="0" y="688339"/>
                  </a:lnTo>
                  <a:lnTo>
                    <a:pt x="0" y="58419"/>
                  </a:lnTo>
                  <a:close/>
                </a:path>
              </a:pathLst>
            </a:custGeom>
            <a:ln w="19050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5" name="object 28"/>
          <p:cNvSpPr txBox="1"/>
          <p:nvPr/>
        </p:nvSpPr>
        <p:spPr>
          <a:xfrm>
            <a:off x="3880503" y="5201997"/>
            <a:ext cx="266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6" name="object 29"/>
          <p:cNvGrpSpPr/>
          <p:nvPr/>
        </p:nvGrpSpPr>
        <p:grpSpPr>
          <a:xfrm>
            <a:off x="2895771" y="3025001"/>
            <a:ext cx="3170631" cy="2502521"/>
            <a:chOff x="1351051" y="2119871"/>
            <a:chExt cx="3170631" cy="2502521"/>
          </a:xfrm>
        </p:grpSpPr>
        <p:pic>
          <p:nvPicPr>
            <p:cNvPr id="88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05072" y="2119871"/>
              <a:ext cx="469404" cy="797064"/>
            </a:xfrm>
            <a:prstGeom prst="rect">
              <a:avLst/>
            </a:prstGeom>
          </p:spPr>
        </p:pic>
        <p:pic>
          <p:nvPicPr>
            <p:cNvPr id="89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56304" y="2296668"/>
              <a:ext cx="565378" cy="507492"/>
            </a:xfrm>
            <a:prstGeom prst="rect">
              <a:avLst/>
            </a:prstGeom>
          </p:spPr>
        </p:pic>
        <p:sp>
          <p:nvSpPr>
            <p:cNvPr id="90" name="object 32"/>
            <p:cNvSpPr/>
            <p:nvPr/>
          </p:nvSpPr>
          <p:spPr>
            <a:xfrm>
              <a:off x="4066794" y="2161794"/>
              <a:ext cx="350520" cy="678180"/>
            </a:xfrm>
            <a:custGeom>
              <a:avLst/>
              <a:gdLst/>
              <a:ahLst/>
              <a:cxnLst/>
              <a:rect l="l" t="t" r="r" b="b"/>
              <a:pathLst>
                <a:path w="350520" h="678180">
                  <a:moveTo>
                    <a:pt x="292100" y="0"/>
                  </a:moveTo>
                  <a:lnTo>
                    <a:pt x="58419" y="0"/>
                  </a:lnTo>
                  <a:lnTo>
                    <a:pt x="35683" y="4591"/>
                  </a:lnTo>
                  <a:lnTo>
                    <a:pt x="17113" y="17113"/>
                  </a:lnTo>
                  <a:lnTo>
                    <a:pt x="4591" y="35683"/>
                  </a:lnTo>
                  <a:lnTo>
                    <a:pt x="0" y="58419"/>
                  </a:lnTo>
                  <a:lnTo>
                    <a:pt x="0" y="619760"/>
                  </a:lnTo>
                  <a:lnTo>
                    <a:pt x="4591" y="642496"/>
                  </a:lnTo>
                  <a:lnTo>
                    <a:pt x="17113" y="661066"/>
                  </a:lnTo>
                  <a:lnTo>
                    <a:pt x="35683" y="673588"/>
                  </a:lnTo>
                  <a:lnTo>
                    <a:pt x="58419" y="678180"/>
                  </a:lnTo>
                  <a:lnTo>
                    <a:pt x="292100" y="678180"/>
                  </a:lnTo>
                  <a:lnTo>
                    <a:pt x="314836" y="673588"/>
                  </a:lnTo>
                  <a:lnTo>
                    <a:pt x="333406" y="661066"/>
                  </a:lnTo>
                  <a:lnTo>
                    <a:pt x="345928" y="642496"/>
                  </a:lnTo>
                  <a:lnTo>
                    <a:pt x="350519" y="619760"/>
                  </a:lnTo>
                  <a:lnTo>
                    <a:pt x="350519" y="58419"/>
                  </a:lnTo>
                  <a:lnTo>
                    <a:pt x="345928" y="35683"/>
                  </a:lnTo>
                  <a:lnTo>
                    <a:pt x="333406" y="17113"/>
                  </a:lnTo>
                  <a:lnTo>
                    <a:pt x="314836" y="4591"/>
                  </a:lnTo>
                  <a:lnTo>
                    <a:pt x="29210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1" name="object 33"/>
            <p:cNvSpPr/>
            <p:nvPr/>
          </p:nvSpPr>
          <p:spPr>
            <a:xfrm>
              <a:off x="4066794" y="2161794"/>
              <a:ext cx="350520" cy="678180"/>
            </a:xfrm>
            <a:custGeom>
              <a:avLst/>
              <a:gdLst/>
              <a:ahLst/>
              <a:cxnLst/>
              <a:rect l="l" t="t" r="r" b="b"/>
              <a:pathLst>
                <a:path w="350520" h="678180">
                  <a:moveTo>
                    <a:pt x="0" y="58419"/>
                  </a:moveTo>
                  <a:lnTo>
                    <a:pt x="4591" y="35683"/>
                  </a:lnTo>
                  <a:lnTo>
                    <a:pt x="17113" y="17113"/>
                  </a:lnTo>
                  <a:lnTo>
                    <a:pt x="35683" y="4591"/>
                  </a:lnTo>
                  <a:lnTo>
                    <a:pt x="58419" y="0"/>
                  </a:lnTo>
                  <a:lnTo>
                    <a:pt x="292100" y="0"/>
                  </a:lnTo>
                  <a:lnTo>
                    <a:pt x="314836" y="4591"/>
                  </a:lnTo>
                  <a:lnTo>
                    <a:pt x="333406" y="17113"/>
                  </a:lnTo>
                  <a:lnTo>
                    <a:pt x="345928" y="35683"/>
                  </a:lnTo>
                  <a:lnTo>
                    <a:pt x="350519" y="58419"/>
                  </a:lnTo>
                  <a:lnTo>
                    <a:pt x="350519" y="619760"/>
                  </a:lnTo>
                  <a:lnTo>
                    <a:pt x="345928" y="642496"/>
                  </a:lnTo>
                  <a:lnTo>
                    <a:pt x="333406" y="661066"/>
                  </a:lnTo>
                  <a:lnTo>
                    <a:pt x="314836" y="673588"/>
                  </a:lnTo>
                  <a:lnTo>
                    <a:pt x="292100" y="678180"/>
                  </a:lnTo>
                  <a:lnTo>
                    <a:pt x="58419" y="678180"/>
                  </a:lnTo>
                  <a:lnTo>
                    <a:pt x="35683" y="673588"/>
                  </a:lnTo>
                  <a:lnTo>
                    <a:pt x="17113" y="661066"/>
                  </a:lnTo>
                  <a:lnTo>
                    <a:pt x="4591" y="642496"/>
                  </a:lnTo>
                  <a:lnTo>
                    <a:pt x="0" y="619760"/>
                  </a:lnTo>
                  <a:lnTo>
                    <a:pt x="0" y="58419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92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51051" y="3987431"/>
              <a:ext cx="976985" cy="634961"/>
            </a:xfrm>
            <a:prstGeom prst="rect">
              <a:avLst/>
            </a:prstGeom>
          </p:spPr>
        </p:pic>
      </p:grpSp>
      <p:sp>
        <p:nvSpPr>
          <p:cNvPr id="17" name="object 35"/>
          <p:cNvSpPr txBox="1"/>
          <p:nvPr/>
        </p:nvSpPr>
        <p:spPr>
          <a:xfrm>
            <a:off x="5653804" y="3260725"/>
            <a:ext cx="266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36"/>
          <p:cNvGrpSpPr/>
          <p:nvPr/>
        </p:nvGrpSpPr>
        <p:grpSpPr>
          <a:xfrm>
            <a:off x="4201052" y="2343760"/>
            <a:ext cx="3176066" cy="3366554"/>
            <a:chOff x="2656332" y="1438630"/>
            <a:chExt cx="3176066" cy="3366554"/>
          </a:xfrm>
        </p:grpSpPr>
        <p:pic>
          <p:nvPicPr>
            <p:cNvPr id="78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26380" y="1438630"/>
              <a:ext cx="240817" cy="249961"/>
            </a:xfrm>
            <a:prstGeom prst="rect">
              <a:avLst/>
            </a:prstGeom>
          </p:spPr>
        </p:pic>
        <p:pic>
          <p:nvPicPr>
            <p:cNvPr id="79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68861" y="1458277"/>
              <a:ext cx="160400" cy="169545"/>
            </a:xfrm>
            <a:prstGeom prst="rect">
              <a:avLst/>
            </a:prstGeom>
          </p:spPr>
        </p:pic>
        <p:pic>
          <p:nvPicPr>
            <p:cNvPr id="80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93080" y="1453870"/>
              <a:ext cx="239318" cy="249961"/>
            </a:xfrm>
            <a:prstGeom prst="rect">
              <a:avLst/>
            </a:prstGeom>
          </p:spPr>
        </p:pic>
        <p:pic>
          <p:nvPicPr>
            <p:cNvPr id="81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35561" y="1473517"/>
              <a:ext cx="158876" cy="169545"/>
            </a:xfrm>
            <a:prstGeom prst="rect">
              <a:avLst/>
            </a:prstGeom>
          </p:spPr>
        </p:pic>
        <p:pic>
          <p:nvPicPr>
            <p:cNvPr id="82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56332" y="2976384"/>
              <a:ext cx="1274064" cy="1828800"/>
            </a:xfrm>
            <a:prstGeom prst="rect">
              <a:avLst/>
            </a:prstGeom>
          </p:spPr>
        </p:pic>
        <p:pic>
          <p:nvPicPr>
            <p:cNvPr id="83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99639" y="2995294"/>
              <a:ext cx="1192149" cy="1748904"/>
            </a:xfrm>
            <a:prstGeom prst="rect">
              <a:avLst/>
            </a:prstGeom>
          </p:spPr>
        </p:pic>
        <p:pic>
          <p:nvPicPr>
            <p:cNvPr id="84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51704" y="2200630"/>
              <a:ext cx="452627" cy="696493"/>
            </a:xfrm>
            <a:prstGeom prst="rect">
              <a:avLst/>
            </a:prstGeom>
          </p:spPr>
        </p:pic>
        <p:pic>
          <p:nvPicPr>
            <p:cNvPr id="85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93792" y="2327147"/>
              <a:ext cx="565378" cy="507492"/>
            </a:xfrm>
            <a:prstGeom prst="rect">
              <a:avLst/>
            </a:prstGeom>
          </p:spPr>
        </p:pic>
        <p:sp>
          <p:nvSpPr>
            <p:cNvPr id="86" name="object 45"/>
            <p:cNvSpPr/>
            <p:nvPr/>
          </p:nvSpPr>
          <p:spPr>
            <a:xfrm>
              <a:off x="5304282" y="2233422"/>
              <a:ext cx="352425" cy="596265"/>
            </a:xfrm>
            <a:custGeom>
              <a:avLst/>
              <a:gdLst/>
              <a:ahLst/>
              <a:cxnLst/>
              <a:rect l="l" t="t" r="r" b="b"/>
              <a:pathLst>
                <a:path w="352425" h="596264">
                  <a:moveTo>
                    <a:pt x="293369" y="0"/>
                  </a:moveTo>
                  <a:lnTo>
                    <a:pt x="58673" y="0"/>
                  </a:lnTo>
                  <a:lnTo>
                    <a:pt x="35843" y="4613"/>
                  </a:lnTo>
                  <a:lnTo>
                    <a:pt x="17192" y="17192"/>
                  </a:lnTo>
                  <a:lnTo>
                    <a:pt x="4613" y="35843"/>
                  </a:lnTo>
                  <a:lnTo>
                    <a:pt x="0" y="58673"/>
                  </a:lnTo>
                  <a:lnTo>
                    <a:pt x="0" y="537209"/>
                  </a:lnTo>
                  <a:lnTo>
                    <a:pt x="4613" y="560040"/>
                  </a:lnTo>
                  <a:lnTo>
                    <a:pt x="17192" y="578691"/>
                  </a:lnTo>
                  <a:lnTo>
                    <a:pt x="35843" y="591270"/>
                  </a:lnTo>
                  <a:lnTo>
                    <a:pt x="58673" y="595883"/>
                  </a:lnTo>
                  <a:lnTo>
                    <a:pt x="293369" y="595883"/>
                  </a:lnTo>
                  <a:lnTo>
                    <a:pt x="316200" y="591270"/>
                  </a:lnTo>
                  <a:lnTo>
                    <a:pt x="334851" y="578691"/>
                  </a:lnTo>
                  <a:lnTo>
                    <a:pt x="347430" y="560040"/>
                  </a:lnTo>
                  <a:lnTo>
                    <a:pt x="352043" y="537209"/>
                  </a:lnTo>
                  <a:lnTo>
                    <a:pt x="352043" y="58673"/>
                  </a:lnTo>
                  <a:lnTo>
                    <a:pt x="347430" y="35843"/>
                  </a:lnTo>
                  <a:lnTo>
                    <a:pt x="334851" y="17192"/>
                  </a:lnTo>
                  <a:lnTo>
                    <a:pt x="316200" y="4613"/>
                  </a:lnTo>
                  <a:lnTo>
                    <a:pt x="29336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7" name="object 46"/>
            <p:cNvSpPr/>
            <p:nvPr/>
          </p:nvSpPr>
          <p:spPr>
            <a:xfrm>
              <a:off x="5304282" y="2233422"/>
              <a:ext cx="352425" cy="596265"/>
            </a:xfrm>
            <a:custGeom>
              <a:avLst/>
              <a:gdLst/>
              <a:ahLst/>
              <a:cxnLst/>
              <a:rect l="l" t="t" r="r" b="b"/>
              <a:pathLst>
                <a:path w="352425" h="596264">
                  <a:moveTo>
                    <a:pt x="0" y="58673"/>
                  </a:moveTo>
                  <a:lnTo>
                    <a:pt x="4613" y="35843"/>
                  </a:lnTo>
                  <a:lnTo>
                    <a:pt x="17192" y="17192"/>
                  </a:lnTo>
                  <a:lnTo>
                    <a:pt x="35843" y="4613"/>
                  </a:lnTo>
                  <a:lnTo>
                    <a:pt x="58673" y="0"/>
                  </a:lnTo>
                  <a:lnTo>
                    <a:pt x="293369" y="0"/>
                  </a:lnTo>
                  <a:lnTo>
                    <a:pt x="316200" y="4613"/>
                  </a:lnTo>
                  <a:lnTo>
                    <a:pt x="334851" y="17192"/>
                  </a:lnTo>
                  <a:lnTo>
                    <a:pt x="347430" y="35843"/>
                  </a:lnTo>
                  <a:lnTo>
                    <a:pt x="352043" y="58673"/>
                  </a:lnTo>
                  <a:lnTo>
                    <a:pt x="352043" y="537209"/>
                  </a:lnTo>
                  <a:lnTo>
                    <a:pt x="347430" y="560040"/>
                  </a:lnTo>
                  <a:lnTo>
                    <a:pt x="334851" y="578691"/>
                  </a:lnTo>
                  <a:lnTo>
                    <a:pt x="316200" y="591270"/>
                  </a:lnTo>
                  <a:lnTo>
                    <a:pt x="293369" y="595883"/>
                  </a:lnTo>
                  <a:lnTo>
                    <a:pt x="58673" y="595883"/>
                  </a:lnTo>
                  <a:lnTo>
                    <a:pt x="35843" y="591270"/>
                  </a:lnTo>
                  <a:lnTo>
                    <a:pt x="17192" y="578691"/>
                  </a:lnTo>
                  <a:lnTo>
                    <a:pt x="4613" y="560040"/>
                  </a:lnTo>
                  <a:lnTo>
                    <a:pt x="0" y="537209"/>
                  </a:lnTo>
                  <a:lnTo>
                    <a:pt x="0" y="58673"/>
                  </a:lnTo>
                  <a:close/>
                </a:path>
              </a:pathLst>
            </a:custGeom>
            <a:ln w="19050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9" name="object 47"/>
          <p:cNvSpPr txBox="1"/>
          <p:nvPr/>
        </p:nvSpPr>
        <p:spPr>
          <a:xfrm>
            <a:off x="6891928" y="3291205"/>
            <a:ext cx="266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48"/>
          <p:cNvGrpSpPr/>
          <p:nvPr/>
        </p:nvGrpSpPr>
        <p:grpSpPr>
          <a:xfrm>
            <a:off x="4240675" y="3812922"/>
            <a:ext cx="787920" cy="507492"/>
            <a:chOff x="2695955" y="2907792"/>
            <a:chExt cx="787920" cy="507492"/>
          </a:xfrm>
        </p:grpSpPr>
        <p:pic>
          <p:nvPicPr>
            <p:cNvPr id="75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95955" y="2916923"/>
              <a:ext cx="787920" cy="423684"/>
            </a:xfrm>
            <a:prstGeom prst="rect">
              <a:avLst/>
            </a:prstGeom>
          </p:spPr>
        </p:pic>
        <p:pic>
          <p:nvPicPr>
            <p:cNvPr id="76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64535" y="2907792"/>
              <a:ext cx="650773" cy="507492"/>
            </a:xfrm>
            <a:prstGeom prst="rect">
              <a:avLst/>
            </a:prstGeom>
          </p:spPr>
        </p:pic>
        <p:pic>
          <p:nvPicPr>
            <p:cNvPr id="77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38627" y="2936748"/>
              <a:ext cx="707136" cy="342900"/>
            </a:xfrm>
            <a:prstGeom prst="rect">
              <a:avLst/>
            </a:prstGeom>
          </p:spPr>
        </p:pic>
      </p:grpSp>
      <p:sp>
        <p:nvSpPr>
          <p:cNvPr id="21" name="object 52"/>
          <p:cNvSpPr txBox="1"/>
          <p:nvPr/>
        </p:nvSpPr>
        <p:spPr>
          <a:xfrm>
            <a:off x="4460893" y="3869055"/>
            <a:ext cx="351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59"/>
          <p:cNvSpPr txBox="1"/>
          <p:nvPr/>
        </p:nvSpPr>
        <p:spPr>
          <a:xfrm>
            <a:off x="2091632" y="4703649"/>
            <a:ext cx="13455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Azote</a:t>
            </a:r>
            <a:r>
              <a:rPr sz="12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dissous</a:t>
            </a:r>
            <a:r>
              <a:rPr sz="12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endParaRPr sz="12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12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tissus</a:t>
            </a: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rapides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60"/>
          <p:cNvSpPr txBox="1"/>
          <p:nvPr/>
        </p:nvSpPr>
        <p:spPr>
          <a:xfrm>
            <a:off x="2354370" y="1449578"/>
            <a:ext cx="524573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plongée</a:t>
            </a:r>
            <a:r>
              <a:rPr sz="16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profonde,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premiers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paliers</a:t>
            </a:r>
            <a:r>
              <a:rPr sz="16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seront</a:t>
            </a:r>
            <a:r>
              <a:rPr sz="1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plus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profonds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dirty="0">
                <a:solidFill>
                  <a:srgbClr val="001F5F"/>
                </a:solidFill>
                <a:latin typeface="Wingdings"/>
                <a:cs typeface="Wingdings"/>
              </a:rPr>
              <a:t>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Principalement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pour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tissus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rapides</a:t>
            </a:r>
            <a:endParaRPr sz="1600">
              <a:latin typeface="Calibri"/>
              <a:cs typeface="Calibri"/>
            </a:endParaRPr>
          </a:p>
          <a:p>
            <a:pPr marL="3250565">
              <a:lnSpc>
                <a:spcPct val="100000"/>
              </a:lnSpc>
              <a:spcBef>
                <a:spcPts val="240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Azote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r>
              <a:rPr sz="1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l’air</a:t>
            </a:r>
            <a:r>
              <a:rPr sz="1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inspiré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61"/>
          <p:cNvSpPr txBox="1"/>
          <p:nvPr/>
        </p:nvSpPr>
        <p:spPr>
          <a:xfrm>
            <a:off x="2219953" y="3051938"/>
            <a:ext cx="23190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Trop</a:t>
            </a:r>
            <a:r>
              <a:rPr sz="1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d’écart</a:t>
            </a:r>
            <a:r>
              <a:rPr sz="1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d’azote</a:t>
            </a:r>
            <a:r>
              <a:rPr sz="14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entre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Arial"/>
                <a:cs typeface="Arial"/>
              </a:rPr>
              <a:t>les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tissus</a:t>
            </a:r>
            <a:r>
              <a:rPr sz="1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rapides</a:t>
            </a:r>
            <a:r>
              <a:rPr sz="1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1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l’air</a:t>
            </a:r>
            <a:r>
              <a:rPr sz="1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inspiré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69"/>
          <p:cNvSpPr txBox="1"/>
          <p:nvPr/>
        </p:nvSpPr>
        <p:spPr>
          <a:xfrm>
            <a:off x="1986171" y="4171443"/>
            <a:ext cx="2123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303530" marR="5080" indent="-29146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Evacuation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lors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remontée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tissus </a:t>
            </a:r>
            <a:r>
              <a:rPr sz="1200" spc="-10" dirty="0">
                <a:latin typeface="Arial"/>
                <a:cs typeface="Arial"/>
              </a:rPr>
              <a:t>rapides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7" name="object 70"/>
          <p:cNvGrpSpPr/>
          <p:nvPr/>
        </p:nvGrpSpPr>
        <p:grpSpPr>
          <a:xfrm>
            <a:off x="5738133" y="2217179"/>
            <a:ext cx="3217811" cy="1972170"/>
            <a:chOff x="4193413" y="1312049"/>
            <a:chExt cx="3217811" cy="1972170"/>
          </a:xfrm>
        </p:grpSpPr>
        <p:pic>
          <p:nvPicPr>
            <p:cNvPr id="65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93413" y="1312049"/>
              <a:ext cx="430657" cy="461124"/>
            </a:xfrm>
            <a:prstGeom prst="rect">
              <a:avLst/>
            </a:prstGeom>
          </p:spPr>
        </p:pic>
        <p:sp>
          <p:nvSpPr>
            <p:cNvPr id="66" name="object 72"/>
            <p:cNvSpPr/>
            <p:nvPr/>
          </p:nvSpPr>
          <p:spPr>
            <a:xfrm>
              <a:off x="4223766" y="1786889"/>
              <a:ext cx="295910" cy="260985"/>
            </a:xfrm>
            <a:custGeom>
              <a:avLst/>
              <a:gdLst/>
              <a:ahLst/>
              <a:cxnLst/>
              <a:rect l="l" t="t" r="r" b="b"/>
              <a:pathLst>
                <a:path w="295910" h="260985">
                  <a:moveTo>
                    <a:pt x="147828" y="0"/>
                  </a:moveTo>
                  <a:lnTo>
                    <a:pt x="101096" y="6638"/>
                  </a:lnTo>
                  <a:lnTo>
                    <a:pt x="60514" y="25127"/>
                  </a:lnTo>
                  <a:lnTo>
                    <a:pt x="28517" y="53327"/>
                  </a:lnTo>
                  <a:lnTo>
                    <a:pt x="7534" y="89099"/>
                  </a:lnTo>
                  <a:lnTo>
                    <a:pt x="0" y="130302"/>
                  </a:lnTo>
                  <a:lnTo>
                    <a:pt x="7534" y="171504"/>
                  </a:lnTo>
                  <a:lnTo>
                    <a:pt x="28517" y="207276"/>
                  </a:lnTo>
                  <a:lnTo>
                    <a:pt x="60514" y="235476"/>
                  </a:lnTo>
                  <a:lnTo>
                    <a:pt x="101096" y="253965"/>
                  </a:lnTo>
                  <a:lnTo>
                    <a:pt x="147828" y="260604"/>
                  </a:lnTo>
                  <a:lnTo>
                    <a:pt x="194559" y="253965"/>
                  </a:lnTo>
                  <a:lnTo>
                    <a:pt x="235141" y="235476"/>
                  </a:lnTo>
                  <a:lnTo>
                    <a:pt x="267138" y="207276"/>
                  </a:lnTo>
                  <a:lnTo>
                    <a:pt x="288121" y="171504"/>
                  </a:lnTo>
                  <a:lnTo>
                    <a:pt x="295656" y="130302"/>
                  </a:lnTo>
                  <a:lnTo>
                    <a:pt x="288121" y="89099"/>
                  </a:lnTo>
                  <a:lnTo>
                    <a:pt x="267138" y="53327"/>
                  </a:lnTo>
                  <a:lnTo>
                    <a:pt x="235141" y="25127"/>
                  </a:lnTo>
                  <a:lnTo>
                    <a:pt x="194559" y="6638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7" name="object 73"/>
            <p:cNvSpPr/>
            <p:nvPr/>
          </p:nvSpPr>
          <p:spPr>
            <a:xfrm>
              <a:off x="4223766" y="1786889"/>
              <a:ext cx="295910" cy="260985"/>
            </a:xfrm>
            <a:custGeom>
              <a:avLst/>
              <a:gdLst/>
              <a:ahLst/>
              <a:cxnLst/>
              <a:rect l="l" t="t" r="r" b="b"/>
              <a:pathLst>
                <a:path w="295910" h="260985">
                  <a:moveTo>
                    <a:pt x="0" y="130302"/>
                  </a:moveTo>
                  <a:lnTo>
                    <a:pt x="7534" y="89099"/>
                  </a:lnTo>
                  <a:lnTo>
                    <a:pt x="28517" y="53327"/>
                  </a:lnTo>
                  <a:lnTo>
                    <a:pt x="60514" y="25127"/>
                  </a:lnTo>
                  <a:lnTo>
                    <a:pt x="101096" y="6638"/>
                  </a:lnTo>
                  <a:lnTo>
                    <a:pt x="147828" y="0"/>
                  </a:lnTo>
                  <a:lnTo>
                    <a:pt x="194559" y="6638"/>
                  </a:lnTo>
                  <a:lnTo>
                    <a:pt x="235141" y="25127"/>
                  </a:lnTo>
                  <a:lnTo>
                    <a:pt x="267138" y="53327"/>
                  </a:lnTo>
                  <a:lnTo>
                    <a:pt x="288121" y="89099"/>
                  </a:lnTo>
                  <a:lnTo>
                    <a:pt x="295656" y="130302"/>
                  </a:lnTo>
                  <a:lnTo>
                    <a:pt x="288121" y="171504"/>
                  </a:lnTo>
                  <a:lnTo>
                    <a:pt x="267138" y="207276"/>
                  </a:lnTo>
                  <a:lnTo>
                    <a:pt x="235141" y="235476"/>
                  </a:lnTo>
                  <a:lnTo>
                    <a:pt x="194559" y="253965"/>
                  </a:lnTo>
                  <a:lnTo>
                    <a:pt x="147828" y="260604"/>
                  </a:lnTo>
                  <a:lnTo>
                    <a:pt x="101096" y="253965"/>
                  </a:lnTo>
                  <a:lnTo>
                    <a:pt x="60514" y="235476"/>
                  </a:lnTo>
                  <a:lnTo>
                    <a:pt x="28517" y="207276"/>
                  </a:lnTo>
                  <a:lnTo>
                    <a:pt x="7534" y="171504"/>
                  </a:lnTo>
                  <a:lnTo>
                    <a:pt x="0" y="130302"/>
                  </a:lnTo>
                  <a:close/>
                </a:path>
              </a:pathLst>
            </a:custGeom>
            <a:ln w="25400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68" name="object 7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27728" y="1637283"/>
              <a:ext cx="245363" cy="228473"/>
            </a:xfrm>
            <a:prstGeom prst="rect">
              <a:avLst/>
            </a:prstGeom>
          </p:spPr>
        </p:pic>
        <p:sp>
          <p:nvSpPr>
            <p:cNvPr id="69" name="object 75"/>
            <p:cNvSpPr/>
            <p:nvPr/>
          </p:nvSpPr>
          <p:spPr>
            <a:xfrm>
              <a:off x="4427728" y="1637283"/>
              <a:ext cx="245745" cy="228600"/>
            </a:xfrm>
            <a:custGeom>
              <a:avLst/>
              <a:gdLst/>
              <a:ahLst/>
              <a:cxnLst/>
              <a:rect l="l" t="t" r="r" b="b"/>
              <a:pathLst>
                <a:path w="245745" h="228600">
                  <a:moveTo>
                    <a:pt x="133350" y="0"/>
                  </a:moveTo>
                  <a:lnTo>
                    <a:pt x="159385" y="29971"/>
                  </a:lnTo>
                  <a:lnTo>
                    <a:pt x="0" y="168528"/>
                  </a:lnTo>
                  <a:lnTo>
                    <a:pt x="52070" y="228473"/>
                  </a:lnTo>
                  <a:lnTo>
                    <a:pt x="211455" y="90042"/>
                  </a:lnTo>
                  <a:lnTo>
                    <a:pt x="237489" y="120014"/>
                  </a:lnTo>
                  <a:lnTo>
                    <a:pt x="245363" y="8000"/>
                  </a:lnTo>
                  <a:lnTo>
                    <a:pt x="133350" y="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70" name="object 7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76544" y="2330183"/>
              <a:ext cx="768121" cy="954036"/>
            </a:xfrm>
            <a:prstGeom prst="rect">
              <a:avLst/>
            </a:prstGeom>
          </p:spPr>
        </p:pic>
        <p:pic>
          <p:nvPicPr>
            <p:cNvPr id="71" name="object 7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919089" y="2350388"/>
              <a:ext cx="687832" cy="872109"/>
            </a:xfrm>
            <a:prstGeom prst="rect">
              <a:avLst/>
            </a:prstGeom>
          </p:spPr>
        </p:pic>
        <p:pic>
          <p:nvPicPr>
            <p:cNvPr id="72" name="object 7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621780" y="2388095"/>
              <a:ext cx="789444" cy="423684"/>
            </a:xfrm>
            <a:prstGeom prst="rect">
              <a:avLst/>
            </a:prstGeom>
          </p:spPr>
        </p:pic>
        <p:pic>
          <p:nvPicPr>
            <p:cNvPr id="73" name="object 7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90360" y="2378963"/>
              <a:ext cx="650773" cy="507492"/>
            </a:xfrm>
            <a:prstGeom prst="rect">
              <a:avLst/>
            </a:prstGeom>
          </p:spPr>
        </p:pic>
        <p:pic>
          <p:nvPicPr>
            <p:cNvPr id="74" name="object 8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64452" y="2407919"/>
              <a:ext cx="708659" cy="342900"/>
            </a:xfrm>
            <a:prstGeom prst="rect">
              <a:avLst/>
            </a:prstGeom>
          </p:spPr>
        </p:pic>
      </p:grpSp>
      <p:sp>
        <p:nvSpPr>
          <p:cNvPr id="28" name="object 81"/>
          <p:cNvSpPr txBox="1"/>
          <p:nvPr/>
        </p:nvSpPr>
        <p:spPr>
          <a:xfrm>
            <a:off x="8388750" y="3339973"/>
            <a:ext cx="351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82"/>
          <p:cNvSpPr/>
          <p:nvPr/>
        </p:nvSpPr>
        <p:spPr>
          <a:xfrm>
            <a:off x="8264798" y="4831715"/>
            <a:ext cx="1684020" cy="901065"/>
          </a:xfrm>
          <a:custGeom>
            <a:avLst/>
            <a:gdLst/>
            <a:ahLst/>
            <a:cxnLst/>
            <a:rect l="l" t="t" r="r" b="b"/>
            <a:pathLst>
              <a:path w="1684020" h="901064">
                <a:moveTo>
                  <a:pt x="0" y="72555"/>
                </a:moveTo>
                <a:lnTo>
                  <a:pt x="5705" y="44314"/>
                </a:lnTo>
                <a:lnTo>
                  <a:pt x="21256" y="21251"/>
                </a:lnTo>
                <a:lnTo>
                  <a:pt x="44309" y="5702"/>
                </a:lnTo>
                <a:lnTo>
                  <a:pt x="72517" y="0"/>
                </a:lnTo>
                <a:lnTo>
                  <a:pt x="1611502" y="0"/>
                </a:lnTo>
                <a:lnTo>
                  <a:pt x="1639710" y="5702"/>
                </a:lnTo>
                <a:lnTo>
                  <a:pt x="1662763" y="21251"/>
                </a:lnTo>
                <a:lnTo>
                  <a:pt x="1678314" y="44314"/>
                </a:lnTo>
                <a:lnTo>
                  <a:pt x="1684020" y="72555"/>
                </a:lnTo>
                <a:lnTo>
                  <a:pt x="1684020" y="828128"/>
                </a:lnTo>
                <a:lnTo>
                  <a:pt x="1678314" y="856369"/>
                </a:lnTo>
                <a:lnTo>
                  <a:pt x="1662763" y="879432"/>
                </a:lnTo>
                <a:lnTo>
                  <a:pt x="1639710" y="894981"/>
                </a:lnTo>
                <a:lnTo>
                  <a:pt x="1611502" y="900683"/>
                </a:lnTo>
                <a:lnTo>
                  <a:pt x="72517" y="900683"/>
                </a:lnTo>
                <a:lnTo>
                  <a:pt x="44309" y="894981"/>
                </a:lnTo>
                <a:lnTo>
                  <a:pt x="21256" y="879432"/>
                </a:lnTo>
                <a:lnTo>
                  <a:pt x="5705" y="856369"/>
                </a:lnTo>
                <a:lnTo>
                  <a:pt x="0" y="828128"/>
                </a:lnTo>
                <a:lnTo>
                  <a:pt x="0" y="7255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30" name="object 83"/>
          <p:cNvSpPr txBox="1"/>
          <p:nvPr/>
        </p:nvSpPr>
        <p:spPr>
          <a:xfrm>
            <a:off x="8310137" y="4803318"/>
            <a:ext cx="15341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Rappel</a:t>
            </a: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tissus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rapides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tolèrent</a:t>
            </a:r>
            <a:r>
              <a:rPr sz="12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 d’écart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d’azote</a:t>
            </a: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entre</a:t>
            </a: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corps </a:t>
            </a:r>
            <a:r>
              <a:rPr sz="1200" spc="-25" dirty="0">
                <a:solidFill>
                  <a:srgbClr val="001F5F"/>
                </a:solidFill>
                <a:latin typeface="Calibri"/>
                <a:cs typeface="Calibri"/>
              </a:rPr>
              <a:t>et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l’air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inspiré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31" name="object 84"/>
          <p:cNvGrpSpPr/>
          <p:nvPr/>
        </p:nvGrpSpPr>
        <p:grpSpPr>
          <a:xfrm>
            <a:off x="3926096" y="1477374"/>
            <a:ext cx="5505967" cy="3189115"/>
            <a:chOff x="2381376" y="572244"/>
            <a:chExt cx="5505967" cy="3189115"/>
          </a:xfrm>
        </p:grpSpPr>
        <p:pic>
          <p:nvPicPr>
            <p:cNvPr id="50" name="object 8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297423" y="2569514"/>
              <a:ext cx="423684" cy="309321"/>
            </a:xfrm>
            <a:prstGeom prst="rect">
              <a:avLst/>
            </a:prstGeom>
          </p:spPr>
        </p:pic>
        <p:pic>
          <p:nvPicPr>
            <p:cNvPr id="51" name="object 8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356859" y="2609088"/>
              <a:ext cx="309372" cy="196595"/>
            </a:xfrm>
            <a:prstGeom prst="rect">
              <a:avLst/>
            </a:prstGeom>
          </p:spPr>
        </p:pic>
        <p:sp>
          <p:nvSpPr>
            <p:cNvPr id="52" name="object 87"/>
            <p:cNvSpPr/>
            <p:nvPr/>
          </p:nvSpPr>
          <p:spPr>
            <a:xfrm>
              <a:off x="2381376" y="3536569"/>
              <a:ext cx="608330" cy="224790"/>
            </a:xfrm>
            <a:custGeom>
              <a:avLst/>
              <a:gdLst/>
              <a:ahLst/>
              <a:cxnLst/>
              <a:rect l="l" t="t" r="r" b="b"/>
              <a:pathLst>
                <a:path w="608330" h="224789">
                  <a:moveTo>
                    <a:pt x="522054" y="197399"/>
                  </a:moveTo>
                  <a:lnTo>
                    <a:pt x="513206" y="224535"/>
                  </a:lnTo>
                  <a:lnTo>
                    <a:pt x="607949" y="210438"/>
                  </a:lnTo>
                  <a:lnTo>
                    <a:pt x="599198" y="201802"/>
                  </a:lnTo>
                  <a:lnTo>
                    <a:pt x="535559" y="201802"/>
                  </a:lnTo>
                  <a:lnTo>
                    <a:pt x="522054" y="197399"/>
                  </a:lnTo>
                  <a:close/>
                </a:path>
                <a:path w="608330" h="224789">
                  <a:moveTo>
                    <a:pt x="530919" y="170213"/>
                  </a:moveTo>
                  <a:lnTo>
                    <a:pt x="522054" y="197399"/>
                  </a:lnTo>
                  <a:lnTo>
                    <a:pt x="535559" y="201802"/>
                  </a:lnTo>
                  <a:lnTo>
                    <a:pt x="544449" y="174624"/>
                  </a:lnTo>
                  <a:lnTo>
                    <a:pt x="530919" y="170213"/>
                  </a:lnTo>
                  <a:close/>
                </a:path>
                <a:path w="608330" h="224789">
                  <a:moveTo>
                    <a:pt x="539750" y="143128"/>
                  </a:moveTo>
                  <a:lnTo>
                    <a:pt x="530919" y="170213"/>
                  </a:lnTo>
                  <a:lnTo>
                    <a:pt x="544449" y="174624"/>
                  </a:lnTo>
                  <a:lnTo>
                    <a:pt x="535559" y="201802"/>
                  </a:lnTo>
                  <a:lnTo>
                    <a:pt x="599198" y="201802"/>
                  </a:lnTo>
                  <a:lnTo>
                    <a:pt x="539750" y="143128"/>
                  </a:lnTo>
                  <a:close/>
                </a:path>
                <a:path w="608330" h="224789">
                  <a:moveTo>
                    <a:pt x="8890" y="0"/>
                  </a:moveTo>
                  <a:lnTo>
                    <a:pt x="0" y="27177"/>
                  </a:lnTo>
                  <a:lnTo>
                    <a:pt x="522054" y="197399"/>
                  </a:lnTo>
                  <a:lnTo>
                    <a:pt x="530919" y="1702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3" name="object 88"/>
            <p:cNvSpPr/>
            <p:nvPr/>
          </p:nvSpPr>
          <p:spPr>
            <a:xfrm>
              <a:off x="4223384" y="1906651"/>
              <a:ext cx="172085" cy="290830"/>
            </a:xfrm>
            <a:custGeom>
              <a:avLst/>
              <a:gdLst/>
              <a:ahLst/>
              <a:cxnLst/>
              <a:rect l="l" t="t" r="r" b="b"/>
              <a:pathLst>
                <a:path w="172085" h="290830">
                  <a:moveTo>
                    <a:pt x="116331" y="0"/>
                  </a:moveTo>
                  <a:lnTo>
                    <a:pt x="18541" y="55118"/>
                  </a:lnTo>
                  <a:lnTo>
                    <a:pt x="56768" y="65786"/>
                  </a:lnTo>
                  <a:lnTo>
                    <a:pt x="0" y="269240"/>
                  </a:lnTo>
                  <a:lnTo>
                    <a:pt x="76580" y="290575"/>
                  </a:lnTo>
                  <a:lnTo>
                    <a:pt x="133223" y="87249"/>
                  </a:lnTo>
                  <a:lnTo>
                    <a:pt x="171576" y="97917"/>
                  </a:lnTo>
                  <a:lnTo>
                    <a:pt x="11633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4" name="object 89"/>
            <p:cNvSpPr/>
            <p:nvPr/>
          </p:nvSpPr>
          <p:spPr>
            <a:xfrm>
              <a:off x="4223384" y="1906651"/>
              <a:ext cx="172085" cy="290830"/>
            </a:xfrm>
            <a:custGeom>
              <a:avLst/>
              <a:gdLst/>
              <a:ahLst/>
              <a:cxnLst/>
              <a:rect l="l" t="t" r="r" b="b"/>
              <a:pathLst>
                <a:path w="172085" h="290830">
                  <a:moveTo>
                    <a:pt x="18541" y="55118"/>
                  </a:moveTo>
                  <a:lnTo>
                    <a:pt x="56768" y="65786"/>
                  </a:lnTo>
                  <a:lnTo>
                    <a:pt x="0" y="269240"/>
                  </a:lnTo>
                  <a:lnTo>
                    <a:pt x="76580" y="290575"/>
                  </a:lnTo>
                  <a:lnTo>
                    <a:pt x="133223" y="87249"/>
                  </a:lnTo>
                  <a:lnTo>
                    <a:pt x="171576" y="97917"/>
                  </a:lnTo>
                  <a:lnTo>
                    <a:pt x="116331" y="0"/>
                  </a:lnTo>
                  <a:lnTo>
                    <a:pt x="18541" y="55118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5" name="object 9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2136" y="1162812"/>
              <a:ext cx="509015" cy="403860"/>
            </a:xfrm>
            <a:prstGeom prst="rect">
              <a:avLst/>
            </a:prstGeom>
          </p:spPr>
        </p:pic>
        <p:sp>
          <p:nvSpPr>
            <p:cNvPr id="56" name="object 91"/>
            <p:cNvSpPr/>
            <p:nvPr/>
          </p:nvSpPr>
          <p:spPr>
            <a:xfrm>
              <a:off x="6784348" y="572244"/>
              <a:ext cx="1102995" cy="467359"/>
            </a:xfrm>
            <a:custGeom>
              <a:avLst/>
              <a:gdLst/>
              <a:ahLst/>
              <a:cxnLst/>
              <a:rect l="l" t="t" r="r" b="b"/>
              <a:pathLst>
                <a:path w="1102995" h="467359">
                  <a:moveTo>
                    <a:pt x="27296" y="467123"/>
                  </a:moveTo>
                  <a:lnTo>
                    <a:pt x="202937" y="298975"/>
                  </a:lnTo>
                  <a:lnTo>
                    <a:pt x="143511" y="281828"/>
                  </a:lnTo>
                  <a:lnTo>
                    <a:pt x="94165" y="262704"/>
                  </a:lnTo>
                  <a:lnTo>
                    <a:pt x="55018" y="241969"/>
                  </a:lnTo>
                  <a:lnTo>
                    <a:pt x="26194" y="219989"/>
                  </a:lnTo>
                  <a:lnTo>
                    <a:pt x="7814" y="197130"/>
                  </a:lnTo>
                  <a:lnTo>
                    <a:pt x="0" y="173757"/>
                  </a:lnTo>
                  <a:lnTo>
                    <a:pt x="2873" y="150236"/>
                  </a:lnTo>
                  <a:lnTo>
                    <a:pt x="41173" y="104215"/>
                  </a:lnTo>
                  <a:lnTo>
                    <a:pt x="76843" y="82446"/>
                  </a:lnTo>
                  <a:lnTo>
                    <a:pt x="123689" y="61993"/>
                  </a:lnTo>
                  <a:lnTo>
                    <a:pt x="161539" y="49209"/>
                  </a:lnTo>
                  <a:lnTo>
                    <a:pt x="202631" y="37870"/>
                  </a:lnTo>
                  <a:lnTo>
                    <a:pt x="246574" y="27987"/>
                  </a:lnTo>
                  <a:lnTo>
                    <a:pt x="292980" y="19575"/>
                  </a:lnTo>
                  <a:lnTo>
                    <a:pt x="341456" y="12644"/>
                  </a:lnTo>
                  <a:lnTo>
                    <a:pt x="391615" y="7209"/>
                  </a:lnTo>
                  <a:lnTo>
                    <a:pt x="443065" y="3281"/>
                  </a:lnTo>
                  <a:lnTo>
                    <a:pt x="495418" y="874"/>
                  </a:lnTo>
                  <a:lnTo>
                    <a:pt x="548282" y="0"/>
                  </a:lnTo>
                  <a:lnTo>
                    <a:pt x="601268" y="671"/>
                  </a:lnTo>
                  <a:lnTo>
                    <a:pt x="653986" y="2900"/>
                  </a:lnTo>
                  <a:lnTo>
                    <a:pt x="706047" y="6700"/>
                  </a:lnTo>
                  <a:lnTo>
                    <a:pt x="757060" y="12084"/>
                  </a:lnTo>
                  <a:lnTo>
                    <a:pt x="806635" y="19064"/>
                  </a:lnTo>
                  <a:lnTo>
                    <a:pt x="854383" y="27653"/>
                  </a:lnTo>
                  <a:lnTo>
                    <a:pt x="899913" y="37863"/>
                  </a:lnTo>
                  <a:lnTo>
                    <a:pt x="959338" y="55010"/>
                  </a:lnTo>
                  <a:lnTo>
                    <a:pt x="1008684" y="74134"/>
                  </a:lnTo>
                  <a:lnTo>
                    <a:pt x="1047831" y="94868"/>
                  </a:lnTo>
                  <a:lnTo>
                    <a:pt x="1095035" y="139708"/>
                  </a:lnTo>
                  <a:lnTo>
                    <a:pt x="1102850" y="163081"/>
                  </a:lnTo>
                  <a:lnTo>
                    <a:pt x="1099976" y="186602"/>
                  </a:lnTo>
                  <a:lnTo>
                    <a:pt x="1061676" y="232623"/>
                  </a:lnTo>
                  <a:lnTo>
                    <a:pt x="1026006" y="254392"/>
                  </a:lnTo>
                  <a:lnTo>
                    <a:pt x="979161" y="274845"/>
                  </a:lnTo>
                  <a:lnTo>
                    <a:pt x="941789" y="287481"/>
                  </a:lnTo>
                  <a:lnTo>
                    <a:pt x="900984" y="298760"/>
                  </a:lnTo>
                  <a:lnTo>
                    <a:pt x="857131" y="308647"/>
                  </a:lnTo>
                  <a:lnTo>
                    <a:pt x="810613" y="317108"/>
                  </a:lnTo>
                  <a:lnTo>
                    <a:pt x="761812" y="324108"/>
                  </a:lnTo>
                  <a:lnTo>
                    <a:pt x="711111" y="329613"/>
                  </a:lnTo>
                  <a:lnTo>
                    <a:pt x="658895" y="333590"/>
                  </a:lnTo>
                  <a:lnTo>
                    <a:pt x="605545" y="336002"/>
                  </a:lnTo>
                  <a:lnTo>
                    <a:pt x="551446" y="336817"/>
                  </a:lnTo>
                  <a:lnTo>
                    <a:pt x="496981" y="335999"/>
                  </a:lnTo>
                  <a:lnTo>
                    <a:pt x="442532" y="333514"/>
                  </a:lnTo>
                  <a:lnTo>
                    <a:pt x="388484" y="329328"/>
                  </a:lnTo>
                  <a:lnTo>
                    <a:pt x="27296" y="467123"/>
                  </a:lnTo>
                  <a:close/>
                </a:path>
              </a:pathLst>
            </a:custGeom>
            <a:ln w="25399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7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052847" y="647240"/>
              <a:ext cx="222979" cy="223179"/>
            </a:xfrm>
            <a:prstGeom prst="rect">
              <a:avLst/>
            </a:prstGeom>
          </p:spPr>
        </p:pic>
        <p:pic>
          <p:nvPicPr>
            <p:cNvPr id="58" name="object 9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86409" y="649033"/>
              <a:ext cx="160400" cy="169544"/>
            </a:xfrm>
            <a:prstGeom prst="rect">
              <a:avLst/>
            </a:prstGeom>
          </p:spPr>
        </p:pic>
        <p:pic>
          <p:nvPicPr>
            <p:cNvPr id="59" name="object 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319320" y="653588"/>
              <a:ext cx="156465" cy="178723"/>
            </a:xfrm>
            <a:prstGeom prst="rect">
              <a:avLst/>
            </a:prstGeom>
          </p:spPr>
        </p:pic>
        <p:pic>
          <p:nvPicPr>
            <p:cNvPr id="60" name="object 9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353109" y="664273"/>
              <a:ext cx="93345" cy="116204"/>
            </a:xfrm>
            <a:prstGeom prst="rect">
              <a:avLst/>
            </a:prstGeom>
          </p:spPr>
        </p:pic>
        <p:pic>
          <p:nvPicPr>
            <p:cNvPr id="61" name="object 9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499529" y="779399"/>
              <a:ext cx="430733" cy="461137"/>
            </a:xfrm>
            <a:prstGeom prst="rect">
              <a:avLst/>
            </a:prstGeom>
          </p:spPr>
        </p:pic>
        <p:sp>
          <p:nvSpPr>
            <p:cNvPr id="62" name="object 97"/>
            <p:cNvSpPr/>
            <p:nvPr/>
          </p:nvSpPr>
          <p:spPr>
            <a:xfrm>
              <a:off x="6578345" y="1248918"/>
              <a:ext cx="295910" cy="260985"/>
            </a:xfrm>
            <a:custGeom>
              <a:avLst/>
              <a:gdLst/>
              <a:ahLst/>
              <a:cxnLst/>
              <a:rect l="l" t="t" r="r" b="b"/>
              <a:pathLst>
                <a:path w="295909" h="260984">
                  <a:moveTo>
                    <a:pt x="147827" y="0"/>
                  </a:moveTo>
                  <a:lnTo>
                    <a:pt x="101096" y="6638"/>
                  </a:lnTo>
                  <a:lnTo>
                    <a:pt x="60514" y="25127"/>
                  </a:lnTo>
                  <a:lnTo>
                    <a:pt x="28517" y="53327"/>
                  </a:lnTo>
                  <a:lnTo>
                    <a:pt x="7534" y="89099"/>
                  </a:lnTo>
                  <a:lnTo>
                    <a:pt x="0" y="130302"/>
                  </a:lnTo>
                  <a:lnTo>
                    <a:pt x="7534" y="171504"/>
                  </a:lnTo>
                  <a:lnTo>
                    <a:pt x="28517" y="207276"/>
                  </a:lnTo>
                  <a:lnTo>
                    <a:pt x="60514" y="235476"/>
                  </a:lnTo>
                  <a:lnTo>
                    <a:pt x="101096" y="253965"/>
                  </a:lnTo>
                  <a:lnTo>
                    <a:pt x="147827" y="260604"/>
                  </a:lnTo>
                  <a:lnTo>
                    <a:pt x="194559" y="253965"/>
                  </a:lnTo>
                  <a:lnTo>
                    <a:pt x="235141" y="235476"/>
                  </a:lnTo>
                  <a:lnTo>
                    <a:pt x="267138" y="207276"/>
                  </a:lnTo>
                  <a:lnTo>
                    <a:pt x="288121" y="171504"/>
                  </a:lnTo>
                  <a:lnTo>
                    <a:pt x="295655" y="130302"/>
                  </a:lnTo>
                  <a:lnTo>
                    <a:pt x="288121" y="89099"/>
                  </a:lnTo>
                  <a:lnTo>
                    <a:pt x="267138" y="53327"/>
                  </a:lnTo>
                  <a:lnTo>
                    <a:pt x="235141" y="25127"/>
                  </a:lnTo>
                  <a:lnTo>
                    <a:pt x="194559" y="6638"/>
                  </a:lnTo>
                  <a:lnTo>
                    <a:pt x="1478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3" name="object 98"/>
            <p:cNvSpPr/>
            <p:nvPr/>
          </p:nvSpPr>
          <p:spPr>
            <a:xfrm>
              <a:off x="6578345" y="1248918"/>
              <a:ext cx="295910" cy="260985"/>
            </a:xfrm>
            <a:custGeom>
              <a:avLst/>
              <a:gdLst/>
              <a:ahLst/>
              <a:cxnLst/>
              <a:rect l="l" t="t" r="r" b="b"/>
              <a:pathLst>
                <a:path w="295909" h="260984">
                  <a:moveTo>
                    <a:pt x="0" y="130302"/>
                  </a:moveTo>
                  <a:lnTo>
                    <a:pt x="7534" y="89099"/>
                  </a:lnTo>
                  <a:lnTo>
                    <a:pt x="28517" y="53327"/>
                  </a:lnTo>
                  <a:lnTo>
                    <a:pt x="60514" y="25127"/>
                  </a:lnTo>
                  <a:lnTo>
                    <a:pt x="101096" y="6638"/>
                  </a:lnTo>
                  <a:lnTo>
                    <a:pt x="147827" y="0"/>
                  </a:lnTo>
                  <a:lnTo>
                    <a:pt x="194559" y="6638"/>
                  </a:lnTo>
                  <a:lnTo>
                    <a:pt x="235141" y="25127"/>
                  </a:lnTo>
                  <a:lnTo>
                    <a:pt x="267138" y="53327"/>
                  </a:lnTo>
                  <a:lnTo>
                    <a:pt x="288121" y="89099"/>
                  </a:lnTo>
                  <a:lnTo>
                    <a:pt x="295655" y="130302"/>
                  </a:lnTo>
                  <a:lnTo>
                    <a:pt x="288121" y="171504"/>
                  </a:lnTo>
                  <a:lnTo>
                    <a:pt x="267138" y="207276"/>
                  </a:lnTo>
                  <a:lnTo>
                    <a:pt x="235141" y="235476"/>
                  </a:lnTo>
                  <a:lnTo>
                    <a:pt x="194559" y="253965"/>
                  </a:lnTo>
                  <a:lnTo>
                    <a:pt x="147827" y="260604"/>
                  </a:lnTo>
                  <a:lnTo>
                    <a:pt x="101096" y="253965"/>
                  </a:lnTo>
                  <a:lnTo>
                    <a:pt x="60514" y="235476"/>
                  </a:lnTo>
                  <a:lnTo>
                    <a:pt x="28517" y="207276"/>
                  </a:lnTo>
                  <a:lnTo>
                    <a:pt x="7534" y="171504"/>
                  </a:lnTo>
                  <a:lnTo>
                    <a:pt x="0" y="130302"/>
                  </a:lnTo>
                  <a:close/>
                </a:path>
              </a:pathLst>
            </a:custGeom>
            <a:ln w="25400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4" name="object 99"/>
            <p:cNvSpPr/>
            <p:nvPr/>
          </p:nvSpPr>
          <p:spPr>
            <a:xfrm>
              <a:off x="2986404" y="2353944"/>
              <a:ext cx="608330" cy="224790"/>
            </a:xfrm>
            <a:custGeom>
              <a:avLst/>
              <a:gdLst/>
              <a:ahLst/>
              <a:cxnLst/>
              <a:rect l="l" t="t" r="r" b="b"/>
              <a:pathLst>
                <a:path w="608329" h="224789">
                  <a:moveTo>
                    <a:pt x="522054" y="197399"/>
                  </a:moveTo>
                  <a:lnTo>
                    <a:pt x="513206" y="224536"/>
                  </a:lnTo>
                  <a:lnTo>
                    <a:pt x="607948" y="210438"/>
                  </a:lnTo>
                  <a:lnTo>
                    <a:pt x="599198" y="201803"/>
                  </a:lnTo>
                  <a:lnTo>
                    <a:pt x="535558" y="201803"/>
                  </a:lnTo>
                  <a:lnTo>
                    <a:pt x="522054" y="197399"/>
                  </a:lnTo>
                  <a:close/>
                </a:path>
                <a:path w="608329" h="224789">
                  <a:moveTo>
                    <a:pt x="530919" y="170213"/>
                  </a:moveTo>
                  <a:lnTo>
                    <a:pt x="522054" y="197399"/>
                  </a:lnTo>
                  <a:lnTo>
                    <a:pt x="535558" y="201803"/>
                  </a:lnTo>
                  <a:lnTo>
                    <a:pt x="544448" y="174625"/>
                  </a:lnTo>
                  <a:lnTo>
                    <a:pt x="530919" y="170213"/>
                  </a:lnTo>
                  <a:close/>
                </a:path>
                <a:path w="608329" h="224789">
                  <a:moveTo>
                    <a:pt x="539749" y="143129"/>
                  </a:moveTo>
                  <a:lnTo>
                    <a:pt x="530919" y="170213"/>
                  </a:lnTo>
                  <a:lnTo>
                    <a:pt x="544448" y="174625"/>
                  </a:lnTo>
                  <a:lnTo>
                    <a:pt x="535558" y="201803"/>
                  </a:lnTo>
                  <a:lnTo>
                    <a:pt x="599198" y="201803"/>
                  </a:lnTo>
                  <a:lnTo>
                    <a:pt x="539749" y="143129"/>
                  </a:lnTo>
                  <a:close/>
                </a:path>
                <a:path w="608329" h="224789">
                  <a:moveTo>
                    <a:pt x="8889" y="0"/>
                  </a:moveTo>
                  <a:lnTo>
                    <a:pt x="0" y="27178"/>
                  </a:lnTo>
                  <a:lnTo>
                    <a:pt x="522054" y="197399"/>
                  </a:lnTo>
                  <a:lnTo>
                    <a:pt x="530919" y="1702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2" name="object 100"/>
          <p:cNvSpPr txBox="1"/>
          <p:nvPr/>
        </p:nvSpPr>
        <p:spPr>
          <a:xfrm>
            <a:off x="5391423" y="4414139"/>
            <a:ext cx="23266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264160" marR="5080" indent="-25146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Evacuation</a:t>
            </a:r>
            <a:r>
              <a:rPr sz="1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l’azote</a:t>
            </a:r>
            <a:r>
              <a:rPr sz="1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dissout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tissus</a:t>
            </a:r>
            <a:r>
              <a:rPr sz="1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rapides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101"/>
          <p:cNvSpPr/>
          <p:nvPr/>
        </p:nvSpPr>
        <p:spPr>
          <a:xfrm>
            <a:off x="6431172" y="4101719"/>
            <a:ext cx="85725" cy="309880"/>
          </a:xfrm>
          <a:custGeom>
            <a:avLst/>
            <a:gdLst/>
            <a:ahLst/>
            <a:cxnLst/>
            <a:rect l="l" t="t" r="r" b="b"/>
            <a:pathLst>
              <a:path w="85725" h="309879">
                <a:moveTo>
                  <a:pt x="28575" y="71374"/>
                </a:moveTo>
                <a:lnTo>
                  <a:pt x="28575" y="309626"/>
                </a:lnTo>
                <a:lnTo>
                  <a:pt x="57150" y="309626"/>
                </a:lnTo>
                <a:lnTo>
                  <a:pt x="57150" y="71501"/>
                </a:lnTo>
                <a:lnTo>
                  <a:pt x="28575" y="71374"/>
                </a:lnTo>
                <a:close/>
              </a:path>
              <a:path w="85725" h="309879">
                <a:moveTo>
                  <a:pt x="42925" y="0"/>
                </a:moveTo>
                <a:lnTo>
                  <a:pt x="0" y="85725"/>
                </a:lnTo>
                <a:lnTo>
                  <a:pt x="28575" y="85725"/>
                </a:lnTo>
                <a:lnTo>
                  <a:pt x="28575" y="71374"/>
                </a:lnTo>
                <a:lnTo>
                  <a:pt x="78560" y="71374"/>
                </a:lnTo>
                <a:lnTo>
                  <a:pt x="42925" y="0"/>
                </a:lnTo>
                <a:close/>
              </a:path>
              <a:path w="85725" h="309879">
                <a:moveTo>
                  <a:pt x="78560" y="71374"/>
                </a:moveTo>
                <a:lnTo>
                  <a:pt x="28575" y="71374"/>
                </a:lnTo>
                <a:lnTo>
                  <a:pt x="57150" y="71501"/>
                </a:lnTo>
                <a:lnTo>
                  <a:pt x="57150" y="85725"/>
                </a:lnTo>
                <a:lnTo>
                  <a:pt x="85725" y="85725"/>
                </a:lnTo>
                <a:lnTo>
                  <a:pt x="78560" y="713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34" name="object 102"/>
          <p:cNvSpPr txBox="1"/>
          <p:nvPr/>
        </p:nvSpPr>
        <p:spPr>
          <a:xfrm>
            <a:off x="8049278" y="4234815"/>
            <a:ext cx="24841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Ecart</a:t>
            </a:r>
            <a:r>
              <a:rPr sz="1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d’azote</a:t>
            </a:r>
            <a:r>
              <a:rPr sz="14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acceptable</a:t>
            </a:r>
            <a:r>
              <a:rPr sz="14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entre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1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tissus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rapides</a:t>
            </a:r>
            <a:r>
              <a:rPr sz="1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1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l’air</a:t>
            </a:r>
            <a:r>
              <a:rPr sz="1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inspiré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5" name="object 103"/>
          <p:cNvGrpSpPr/>
          <p:nvPr/>
        </p:nvGrpSpPr>
        <p:grpSpPr>
          <a:xfrm>
            <a:off x="7246004" y="2645512"/>
            <a:ext cx="1551406" cy="1645056"/>
            <a:chOff x="5701284" y="1740382"/>
            <a:chExt cx="1551406" cy="1645056"/>
          </a:xfrm>
        </p:grpSpPr>
        <p:sp>
          <p:nvSpPr>
            <p:cNvPr id="43" name="object 104"/>
            <p:cNvSpPr/>
            <p:nvPr/>
          </p:nvSpPr>
          <p:spPr>
            <a:xfrm>
              <a:off x="5900166" y="2919221"/>
              <a:ext cx="617220" cy="443865"/>
            </a:xfrm>
            <a:custGeom>
              <a:avLst/>
              <a:gdLst/>
              <a:ahLst/>
              <a:cxnLst/>
              <a:rect l="l" t="t" r="r" b="b"/>
              <a:pathLst>
                <a:path w="617220" h="443864">
                  <a:moveTo>
                    <a:pt x="78166" y="37962"/>
                  </a:moveTo>
                  <a:lnTo>
                    <a:pt x="61667" y="61213"/>
                  </a:lnTo>
                  <a:lnTo>
                    <a:pt x="600201" y="443483"/>
                  </a:lnTo>
                  <a:lnTo>
                    <a:pt x="616712" y="420115"/>
                  </a:lnTo>
                  <a:lnTo>
                    <a:pt x="78166" y="37962"/>
                  </a:lnTo>
                  <a:close/>
                </a:path>
                <a:path w="617220" h="443864">
                  <a:moveTo>
                    <a:pt x="0" y="0"/>
                  </a:moveTo>
                  <a:lnTo>
                    <a:pt x="45085" y="84581"/>
                  </a:lnTo>
                  <a:lnTo>
                    <a:pt x="61667" y="61213"/>
                  </a:lnTo>
                  <a:lnTo>
                    <a:pt x="50037" y="52958"/>
                  </a:lnTo>
                  <a:lnTo>
                    <a:pt x="66548" y="29717"/>
                  </a:lnTo>
                  <a:lnTo>
                    <a:pt x="84017" y="29717"/>
                  </a:lnTo>
                  <a:lnTo>
                    <a:pt x="94742" y="14604"/>
                  </a:lnTo>
                  <a:lnTo>
                    <a:pt x="0" y="0"/>
                  </a:lnTo>
                  <a:close/>
                </a:path>
                <a:path w="617220" h="443864">
                  <a:moveTo>
                    <a:pt x="66548" y="29717"/>
                  </a:moveTo>
                  <a:lnTo>
                    <a:pt x="50037" y="52958"/>
                  </a:lnTo>
                  <a:lnTo>
                    <a:pt x="61667" y="61213"/>
                  </a:lnTo>
                  <a:lnTo>
                    <a:pt x="78166" y="37962"/>
                  </a:lnTo>
                  <a:lnTo>
                    <a:pt x="66548" y="29717"/>
                  </a:lnTo>
                  <a:close/>
                </a:path>
                <a:path w="617220" h="443864">
                  <a:moveTo>
                    <a:pt x="84017" y="29717"/>
                  </a:moveTo>
                  <a:lnTo>
                    <a:pt x="66548" y="29717"/>
                  </a:lnTo>
                  <a:lnTo>
                    <a:pt x="78166" y="37962"/>
                  </a:lnTo>
                  <a:lnTo>
                    <a:pt x="84017" y="2971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4" name="object 10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1284" y="2252471"/>
              <a:ext cx="230124" cy="601980"/>
            </a:xfrm>
            <a:prstGeom prst="rect">
              <a:avLst/>
            </a:prstGeom>
          </p:spPr>
        </p:pic>
        <p:sp>
          <p:nvSpPr>
            <p:cNvPr id="45" name="object 106"/>
            <p:cNvSpPr/>
            <p:nvPr/>
          </p:nvSpPr>
          <p:spPr>
            <a:xfrm>
              <a:off x="6534531" y="2367533"/>
              <a:ext cx="367665" cy="1017905"/>
            </a:xfrm>
            <a:custGeom>
              <a:avLst/>
              <a:gdLst/>
              <a:ahLst/>
              <a:cxnLst/>
              <a:rect l="l" t="t" r="r" b="b"/>
              <a:pathLst>
                <a:path w="367665" h="1017904">
                  <a:moveTo>
                    <a:pt x="54208" y="76658"/>
                  </a:moveTo>
                  <a:lnTo>
                    <a:pt x="27139" y="85751"/>
                  </a:lnTo>
                  <a:lnTo>
                    <a:pt x="340360" y="1017778"/>
                  </a:lnTo>
                  <a:lnTo>
                    <a:pt x="367538" y="1008634"/>
                  </a:lnTo>
                  <a:lnTo>
                    <a:pt x="54208" y="76658"/>
                  </a:lnTo>
                  <a:close/>
                </a:path>
                <a:path w="367665" h="1017904">
                  <a:moveTo>
                    <a:pt x="13335" y="0"/>
                  </a:moveTo>
                  <a:lnTo>
                    <a:pt x="0" y="94868"/>
                  </a:lnTo>
                  <a:lnTo>
                    <a:pt x="27139" y="85751"/>
                  </a:lnTo>
                  <a:lnTo>
                    <a:pt x="22605" y="72263"/>
                  </a:lnTo>
                  <a:lnTo>
                    <a:pt x="49657" y="63118"/>
                  </a:lnTo>
                  <a:lnTo>
                    <a:pt x="76809" y="63118"/>
                  </a:lnTo>
                  <a:lnTo>
                    <a:pt x="13335" y="0"/>
                  </a:lnTo>
                  <a:close/>
                </a:path>
                <a:path w="367665" h="1017904">
                  <a:moveTo>
                    <a:pt x="49657" y="63118"/>
                  </a:moveTo>
                  <a:lnTo>
                    <a:pt x="22605" y="72263"/>
                  </a:lnTo>
                  <a:lnTo>
                    <a:pt x="27139" y="85751"/>
                  </a:lnTo>
                  <a:lnTo>
                    <a:pt x="54208" y="76658"/>
                  </a:lnTo>
                  <a:lnTo>
                    <a:pt x="49657" y="63118"/>
                  </a:lnTo>
                  <a:close/>
                </a:path>
                <a:path w="367665" h="1017904">
                  <a:moveTo>
                    <a:pt x="76809" y="63118"/>
                  </a:moveTo>
                  <a:lnTo>
                    <a:pt x="49657" y="63118"/>
                  </a:lnTo>
                  <a:lnTo>
                    <a:pt x="54208" y="76658"/>
                  </a:lnTo>
                  <a:lnTo>
                    <a:pt x="81279" y="67564"/>
                  </a:lnTo>
                  <a:lnTo>
                    <a:pt x="76809" y="6311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6" name="object 10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745224" y="1740382"/>
              <a:ext cx="452627" cy="694969"/>
            </a:xfrm>
            <a:prstGeom prst="rect">
              <a:avLst/>
            </a:prstGeom>
          </p:spPr>
        </p:pic>
        <p:pic>
          <p:nvPicPr>
            <p:cNvPr id="47" name="object 10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87312" y="1865375"/>
              <a:ext cx="565378" cy="507492"/>
            </a:xfrm>
            <a:prstGeom prst="rect">
              <a:avLst/>
            </a:prstGeom>
          </p:spPr>
        </p:pic>
        <p:sp>
          <p:nvSpPr>
            <p:cNvPr id="48" name="object 109"/>
            <p:cNvSpPr/>
            <p:nvPr/>
          </p:nvSpPr>
          <p:spPr>
            <a:xfrm>
              <a:off x="6797802" y="1773173"/>
              <a:ext cx="352425" cy="594360"/>
            </a:xfrm>
            <a:custGeom>
              <a:avLst/>
              <a:gdLst/>
              <a:ahLst/>
              <a:cxnLst/>
              <a:rect l="l" t="t" r="r" b="b"/>
              <a:pathLst>
                <a:path w="352425" h="594360">
                  <a:moveTo>
                    <a:pt x="293370" y="0"/>
                  </a:moveTo>
                  <a:lnTo>
                    <a:pt x="58674" y="0"/>
                  </a:lnTo>
                  <a:lnTo>
                    <a:pt x="35843" y="4613"/>
                  </a:lnTo>
                  <a:lnTo>
                    <a:pt x="17192" y="17192"/>
                  </a:lnTo>
                  <a:lnTo>
                    <a:pt x="4613" y="35843"/>
                  </a:lnTo>
                  <a:lnTo>
                    <a:pt x="0" y="58674"/>
                  </a:lnTo>
                  <a:lnTo>
                    <a:pt x="0" y="535686"/>
                  </a:lnTo>
                  <a:lnTo>
                    <a:pt x="4613" y="558516"/>
                  </a:lnTo>
                  <a:lnTo>
                    <a:pt x="17192" y="577167"/>
                  </a:lnTo>
                  <a:lnTo>
                    <a:pt x="35843" y="589746"/>
                  </a:lnTo>
                  <a:lnTo>
                    <a:pt x="58674" y="594359"/>
                  </a:lnTo>
                  <a:lnTo>
                    <a:pt x="293370" y="594359"/>
                  </a:lnTo>
                  <a:lnTo>
                    <a:pt x="316200" y="589746"/>
                  </a:lnTo>
                  <a:lnTo>
                    <a:pt x="334851" y="577167"/>
                  </a:lnTo>
                  <a:lnTo>
                    <a:pt x="347430" y="558516"/>
                  </a:lnTo>
                  <a:lnTo>
                    <a:pt x="352044" y="535686"/>
                  </a:lnTo>
                  <a:lnTo>
                    <a:pt x="352044" y="58674"/>
                  </a:lnTo>
                  <a:lnTo>
                    <a:pt x="347430" y="35843"/>
                  </a:lnTo>
                  <a:lnTo>
                    <a:pt x="334851" y="17192"/>
                  </a:lnTo>
                  <a:lnTo>
                    <a:pt x="316200" y="4613"/>
                  </a:lnTo>
                  <a:lnTo>
                    <a:pt x="29337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9" name="object 110"/>
            <p:cNvSpPr/>
            <p:nvPr/>
          </p:nvSpPr>
          <p:spPr>
            <a:xfrm>
              <a:off x="6797802" y="1773173"/>
              <a:ext cx="352425" cy="594360"/>
            </a:xfrm>
            <a:custGeom>
              <a:avLst/>
              <a:gdLst/>
              <a:ahLst/>
              <a:cxnLst/>
              <a:rect l="l" t="t" r="r" b="b"/>
              <a:pathLst>
                <a:path w="352425" h="594360">
                  <a:moveTo>
                    <a:pt x="0" y="58674"/>
                  </a:moveTo>
                  <a:lnTo>
                    <a:pt x="4613" y="35843"/>
                  </a:lnTo>
                  <a:lnTo>
                    <a:pt x="17192" y="17192"/>
                  </a:lnTo>
                  <a:lnTo>
                    <a:pt x="35843" y="4613"/>
                  </a:lnTo>
                  <a:lnTo>
                    <a:pt x="58674" y="0"/>
                  </a:lnTo>
                  <a:lnTo>
                    <a:pt x="293370" y="0"/>
                  </a:lnTo>
                  <a:lnTo>
                    <a:pt x="316200" y="4613"/>
                  </a:lnTo>
                  <a:lnTo>
                    <a:pt x="334851" y="17192"/>
                  </a:lnTo>
                  <a:lnTo>
                    <a:pt x="347430" y="35843"/>
                  </a:lnTo>
                  <a:lnTo>
                    <a:pt x="352044" y="58674"/>
                  </a:lnTo>
                  <a:lnTo>
                    <a:pt x="352044" y="535686"/>
                  </a:lnTo>
                  <a:lnTo>
                    <a:pt x="347430" y="558516"/>
                  </a:lnTo>
                  <a:lnTo>
                    <a:pt x="334851" y="577167"/>
                  </a:lnTo>
                  <a:lnTo>
                    <a:pt x="316200" y="589746"/>
                  </a:lnTo>
                  <a:lnTo>
                    <a:pt x="293370" y="594359"/>
                  </a:lnTo>
                  <a:lnTo>
                    <a:pt x="58674" y="594359"/>
                  </a:lnTo>
                  <a:lnTo>
                    <a:pt x="35843" y="589746"/>
                  </a:lnTo>
                  <a:lnTo>
                    <a:pt x="17192" y="577167"/>
                  </a:lnTo>
                  <a:lnTo>
                    <a:pt x="4613" y="558516"/>
                  </a:lnTo>
                  <a:lnTo>
                    <a:pt x="0" y="535686"/>
                  </a:lnTo>
                  <a:lnTo>
                    <a:pt x="0" y="58674"/>
                  </a:lnTo>
                  <a:close/>
                </a:path>
              </a:pathLst>
            </a:custGeom>
            <a:ln w="19050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6" name="object 111"/>
          <p:cNvSpPr txBox="1"/>
          <p:nvPr/>
        </p:nvSpPr>
        <p:spPr>
          <a:xfrm>
            <a:off x="8385701" y="2830068"/>
            <a:ext cx="266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7" name="object 112"/>
          <p:cNvGrpSpPr/>
          <p:nvPr/>
        </p:nvGrpSpPr>
        <p:grpSpPr>
          <a:xfrm>
            <a:off x="8335663" y="3012885"/>
            <a:ext cx="423684" cy="310959"/>
            <a:chOff x="6790943" y="2107755"/>
            <a:chExt cx="423684" cy="310959"/>
          </a:xfrm>
        </p:grpSpPr>
        <p:pic>
          <p:nvPicPr>
            <p:cNvPr id="41" name="object 11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790943" y="2107755"/>
              <a:ext cx="423684" cy="310959"/>
            </a:xfrm>
            <a:prstGeom prst="rect">
              <a:avLst/>
            </a:prstGeom>
          </p:spPr>
        </p:pic>
        <p:pic>
          <p:nvPicPr>
            <p:cNvPr id="42" name="object 11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850379" y="2147315"/>
              <a:ext cx="309372" cy="198119"/>
            </a:xfrm>
            <a:prstGeom prst="rect">
              <a:avLst/>
            </a:prstGeom>
          </p:spPr>
        </p:pic>
      </p:grpSp>
      <p:grpSp>
        <p:nvGrpSpPr>
          <p:cNvPr id="38" name="object 115"/>
          <p:cNvGrpSpPr/>
          <p:nvPr/>
        </p:nvGrpSpPr>
        <p:grpSpPr>
          <a:xfrm>
            <a:off x="675131" y="802741"/>
            <a:ext cx="1083268" cy="960356"/>
            <a:chOff x="-366139" y="-32814"/>
            <a:chExt cx="798427" cy="821436"/>
          </a:xfrm>
        </p:grpSpPr>
        <p:pic>
          <p:nvPicPr>
            <p:cNvPr id="39" name="object 11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-366139" y="-32814"/>
              <a:ext cx="629412" cy="821436"/>
            </a:xfrm>
            <a:prstGeom prst="rect">
              <a:avLst/>
            </a:prstGeom>
          </p:spPr>
        </p:pic>
        <p:sp>
          <p:nvSpPr>
            <p:cNvPr id="40" name="object 117"/>
            <p:cNvSpPr/>
            <p:nvPr/>
          </p:nvSpPr>
          <p:spPr>
            <a:xfrm>
              <a:off x="131054" y="322168"/>
              <a:ext cx="301234" cy="141257"/>
            </a:xfrm>
            <a:custGeom>
              <a:avLst/>
              <a:gdLst/>
              <a:ahLst/>
              <a:cxnLst/>
              <a:rect l="l" t="t" r="r" b="b"/>
              <a:pathLst>
                <a:path w="332740" h="160020">
                  <a:moveTo>
                    <a:pt x="0" y="80010"/>
                  </a:moveTo>
                  <a:lnTo>
                    <a:pt x="13054" y="48863"/>
                  </a:lnTo>
                  <a:lnTo>
                    <a:pt x="48653" y="23431"/>
                  </a:lnTo>
                  <a:lnTo>
                    <a:pt x="101455" y="6286"/>
                  </a:lnTo>
                  <a:lnTo>
                    <a:pt x="166116" y="0"/>
                  </a:lnTo>
                  <a:lnTo>
                    <a:pt x="230776" y="6286"/>
                  </a:lnTo>
                  <a:lnTo>
                    <a:pt x="283578" y="23431"/>
                  </a:lnTo>
                  <a:lnTo>
                    <a:pt x="319177" y="48863"/>
                  </a:lnTo>
                  <a:lnTo>
                    <a:pt x="332232" y="80010"/>
                  </a:lnTo>
                  <a:lnTo>
                    <a:pt x="319177" y="111156"/>
                  </a:lnTo>
                  <a:lnTo>
                    <a:pt x="283578" y="136588"/>
                  </a:lnTo>
                  <a:lnTo>
                    <a:pt x="230776" y="153733"/>
                  </a:lnTo>
                  <a:lnTo>
                    <a:pt x="166116" y="160020"/>
                  </a:lnTo>
                  <a:lnTo>
                    <a:pt x="101455" y="153733"/>
                  </a:lnTo>
                  <a:lnTo>
                    <a:pt x="48653" y="136588"/>
                  </a:lnTo>
                  <a:lnTo>
                    <a:pt x="13054" y="111156"/>
                  </a:lnTo>
                  <a:lnTo>
                    <a:pt x="0" y="8001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110" name="object 23"/>
          <p:cNvGrpSpPr/>
          <p:nvPr/>
        </p:nvGrpSpPr>
        <p:grpSpPr>
          <a:xfrm>
            <a:off x="4487056" y="4404623"/>
            <a:ext cx="565378" cy="829109"/>
            <a:chOff x="2183892" y="4044663"/>
            <a:chExt cx="565378" cy="829109"/>
          </a:xfrm>
        </p:grpSpPr>
        <p:pic>
          <p:nvPicPr>
            <p:cNvPr id="111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50826" y="4044663"/>
              <a:ext cx="433072" cy="829109"/>
            </a:xfrm>
            <a:prstGeom prst="rect">
              <a:avLst/>
            </a:prstGeom>
          </p:spPr>
        </p:pic>
        <p:pic>
          <p:nvPicPr>
            <p:cNvPr id="112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83892" y="4236720"/>
              <a:ext cx="565378" cy="507492"/>
            </a:xfrm>
            <a:prstGeom prst="rect">
              <a:avLst/>
            </a:prstGeom>
          </p:spPr>
        </p:pic>
        <p:sp>
          <p:nvSpPr>
            <p:cNvPr id="113" name="object 26"/>
            <p:cNvSpPr/>
            <p:nvPr/>
          </p:nvSpPr>
          <p:spPr>
            <a:xfrm>
              <a:off x="2294382" y="4068318"/>
              <a:ext cx="350520" cy="746760"/>
            </a:xfrm>
            <a:custGeom>
              <a:avLst/>
              <a:gdLst/>
              <a:ahLst/>
              <a:cxnLst/>
              <a:rect l="l" t="t" r="r" b="b"/>
              <a:pathLst>
                <a:path w="350519" h="746760">
                  <a:moveTo>
                    <a:pt x="292100" y="0"/>
                  </a:moveTo>
                  <a:lnTo>
                    <a:pt x="58419" y="0"/>
                  </a:lnTo>
                  <a:lnTo>
                    <a:pt x="35683" y="4591"/>
                  </a:lnTo>
                  <a:lnTo>
                    <a:pt x="17113" y="17113"/>
                  </a:lnTo>
                  <a:lnTo>
                    <a:pt x="4591" y="35683"/>
                  </a:lnTo>
                  <a:lnTo>
                    <a:pt x="0" y="58419"/>
                  </a:lnTo>
                  <a:lnTo>
                    <a:pt x="0" y="688339"/>
                  </a:lnTo>
                  <a:lnTo>
                    <a:pt x="4591" y="711076"/>
                  </a:lnTo>
                  <a:lnTo>
                    <a:pt x="17113" y="729646"/>
                  </a:lnTo>
                  <a:lnTo>
                    <a:pt x="35683" y="742168"/>
                  </a:lnTo>
                  <a:lnTo>
                    <a:pt x="58419" y="746759"/>
                  </a:lnTo>
                  <a:lnTo>
                    <a:pt x="292100" y="746759"/>
                  </a:lnTo>
                  <a:lnTo>
                    <a:pt x="314836" y="742168"/>
                  </a:lnTo>
                  <a:lnTo>
                    <a:pt x="333406" y="729646"/>
                  </a:lnTo>
                  <a:lnTo>
                    <a:pt x="345928" y="711076"/>
                  </a:lnTo>
                  <a:lnTo>
                    <a:pt x="350519" y="688339"/>
                  </a:lnTo>
                  <a:lnTo>
                    <a:pt x="350519" y="58419"/>
                  </a:lnTo>
                  <a:lnTo>
                    <a:pt x="345928" y="35683"/>
                  </a:lnTo>
                  <a:lnTo>
                    <a:pt x="333406" y="17113"/>
                  </a:lnTo>
                  <a:lnTo>
                    <a:pt x="314836" y="4591"/>
                  </a:lnTo>
                  <a:lnTo>
                    <a:pt x="29210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14" name="object 27"/>
            <p:cNvSpPr/>
            <p:nvPr/>
          </p:nvSpPr>
          <p:spPr>
            <a:xfrm>
              <a:off x="2294382" y="4068318"/>
              <a:ext cx="350520" cy="746760"/>
            </a:xfrm>
            <a:custGeom>
              <a:avLst/>
              <a:gdLst/>
              <a:ahLst/>
              <a:cxnLst/>
              <a:rect l="l" t="t" r="r" b="b"/>
              <a:pathLst>
                <a:path w="350519" h="746760">
                  <a:moveTo>
                    <a:pt x="0" y="58419"/>
                  </a:moveTo>
                  <a:lnTo>
                    <a:pt x="4591" y="35683"/>
                  </a:lnTo>
                  <a:lnTo>
                    <a:pt x="17113" y="17113"/>
                  </a:lnTo>
                  <a:lnTo>
                    <a:pt x="35683" y="4591"/>
                  </a:lnTo>
                  <a:lnTo>
                    <a:pt x="58419" y="0"/>
                  </a:lnTo>
                  <a:lnTo>
                    <a:pt x="292100" y="0"/>
                  </a:lnTo>
                  <a:lnTo>
                    <a:pt x="314836" y="4591"/>
                  </a:lnTo>
                  <a:lnTo>
                    <a:pt x="333406" y="17113"/>
                  </a:lnTo>
                  <a:lnTo>
                    <a:pt x="345928" y="35683"/>
                  </a:lnTo>
                  <a:lnTo>
                    <a:pt x="350519" y="58419"/>
                  </a:lnTo>
                  <a:lnTo>
                    <a:pt x="350519" y="688339"/>
                  </a:lnTo>
                  <a:lnTo>
                    <a:pt x="345928" y="711076"/>
                  </a:lnTo>
                  <a:lnTo>
                    <a:pt x="333406" y="729646"/>
                  </a:lnTo>
                  <a:lnTo>
                    <a:pt x="314836" y="742168"/>
                  </a:lnTo>
                  <a:lnTo>
                    <a:pt x="292100" y="746759"/>
                  </a:lnTo>
                  <a:lnTo>
                    <a:pt x="58419" y="746759"/>
                  </a:lnTo>
                  <a:lnTo>
                    <a:pt x="35683" y="742168"/>
                  </a:lnTo>
                  <a:lnTo>
                    <a:pt x="17113" y="729646"/>
                  </a:lnTo>
                  <a:lnTo>
                    <a:pt x="4591" y="711076"/>
                  </a:lnTo>
                  <a:lnTo>
                    <a:pt x="0" y="688339"/>
                  </a:lnTo>
                  <a:lnTo>
                    <a:pt x="0" y="58419"/>
                  </a:lnTo>
                  <a:close/>
                </a:path>
              </a:pathLst>
            </a:custGeom>
            <a:ln w="19050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15" name="object 28"/>
          <p:cNvSpPr txBox="1"/>
          <p:nvPr/>
        </p:nvSpPr>
        <p:spPr>
          <a:xfrm>
            <a:off x="4667099" y="4649112"/>
            <a:ext cx="2667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600" b="1" spc="-25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1600" b="1" spc="-25" dirty="0" smtClean="0">
                <a:latin typeface="Calibri"/>
                <a:cs typeface="Calibri"/>
              </a:rPr>
              <a:t>Q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16" name="object 8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677548" y="3483864"/>
            <a:ext cx="309372" cy="1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53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19</a:t>
            </a:fld>
            <a:endParaRPr lang="fr-FR"/>
          </a:p>
        </p:txBody>
      </p:sp>
      <p:grpSp>
        <p:nvGrpSpPr>
          <p:cNvPr id="6" name="object 3"/>
          <p:cNvGrpSpPr/>
          <p:nvPr/>
        </p:nvGrpSpPr>
        <p:grpSpPr>
          <a:xfrm>
            <a:off x="4185666" y="2907906"/>
            <a:ext cx="5458968" cy="1624583"/>
            <a:chOff x="2660904" y="1991867"/>
            <a:chExt cx="5458968" cy="1624583"/>
          </a:xfrm>
        </p:grpSpPr>
        <p:pic>
          <p:nvPicPr>
            <p:cNvPr id="71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9420" y="2100071"/>
              <a:ext cx="509016" cy="403860"/>
            </a:xfrm>
            <a:prstGeom prst="rect">
              <a:avLst/>
            </a:prstGeom>
          </p:spPr>
        </p:pic>
        <p:pic>
          <p:nvPicPr>
            <p:cNvPr id="72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9848" y="1991867"/>
              <a:ext cx="252984" cy="580644"/>
            </a:xfrm>
            <a:prstGeom prst="rect">
              <a:avLst/>
            </a:prstGeom>
          </p:spPr>
        </p:pic>
        <p:pic>
          <p:nvPicPr>
            <p:cNvPr id="73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0904" y="2532887"/>
              <a:ext cx="249936" cy="554736"/>
            </a:xfrm>
            <a:prstGeom prst="rect">
              <a:avLst/>
            </a:prstGeom>
          </p:spPr>
        </p:pic>
        <p:pic>
          <p:nvPicPr>
            <p:cNvPr id="74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6512" y="3128629"/>
              <a:ext cx="1485955" cy="405655"/>
            </a:xfrm>
            <a:prstGeom prst="rect">
              <a:avLst/>
            </a:prstGeom>
          </p:spPr>
        </p:pic>
        <p:pic>
          <p:nvPicPr>
            <p:cNvPr id="75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4116" y="3108959"/>
              <a:ext cx="650773" cy="507491"/>
            </a:xfrm>
            <a:prstGeom prst="rect">
              <a:avLst/>
            </a:prstGeom>
          </p:spPr>
        </p:pic>
        <p:pic>
          <p:nvPicPr>
            <p:cNvPr id="76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0068" y="3139439"/>
              <a:ext cx="1423416" cy="342900"/>
            </a:xfrm>
            <a:prstGeom prst="rect">
              <a:avLst/>
            </a:prstGeom>
          </p:spPr>
        </p:pic>
        <p:pic>
          <p:nvPicPr>
            <p:cNvPr id="77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0738" y="2543411"/>
              <a:ext cx="2680767" cy="559570"/>
            </a:xfrm>
            <a:prstGeom prst="rect">
              <a:avLst/>
            </a:prstGeom>
          </p:spPr>
        </p:pic>
        <p:pic>
          <p:nvPicPr>
            <p:cNvPr id="78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8948" y="2542006"/>
              <a:ext cx="2820924" cy="669061"/>
            </a:xfrm>
            <a:prstGeom prst="rect">
              <a:avLst/>
            </a:prstGeom>
          </p:spPr>
        </p:pic>
        <p:pic>
          <p:nvPicPr>
            <p:cNvPr id="79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84292" y="2554223"/>
              <a:ext cx="2618232" cy="496824"/>
            </a:xfrm>
            <a:prstGeom prst="rect">
              <a:avLst/>
            </a:prstGeom>
          </p:spPr>
        </p:pic>
        <p:sp>
          <p:nvSpPr>
            <p:cNvPr id="80" name="object 13"/>
            <p:cNvSpPr/>
            <p:nvPr/>
          </p:nvSpPr>
          <p:spPr>
            <a:xfrm>
              <a:off x="5410200" y="2104643"/>
              <a:ext cx="2009139" cy="40005"/>
            </a:xfrm>
            <a:custGeom>
              <a:avLst/>
              <a:gdLst/>
              <a:ahLst/>
              <a:cxnLst/>
              <a:rect l="l" t="t" r="r" b="b"/>
              <a:pathLst>
                <a:path w="2009140" h="40005">
                  <a:moveTo>
                    <a:pt x="0" y="0"/>
                  </a:moveTo>
                  <a:lnTo>
                    <a:pt x="2008631" y="39624"/>
                  </a:lnTo>
                </a:path>
              </a:pathLst>
            </a:custGeom>
            <a:ln w="9525">
              <a:solidFill>
                <a:srgbClr val="FDA839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7" name="object 14"/>
          <p:cNvSpPr/>
          <p:nvPr/>
        </p:nvSpPr>
        <p:spPr>
          <a:xfrm>
            <a:off x="2287524" y="1486776"/>
            <a:ext cx="6657340" cy="334010"/>
          </a:xfrm>
          <a:custGeom>
            <a:avLst/>
            <a:gdLst/>
            <a:ahLst/>
            <a:cxnLst/>
            <a:rect l="l" t="t" r="r" b="b"/>
            <a:pathLst>
              <a:path w="6657340" h="334009">
                <a:moveTo>
                  <a:pt x="0" y="55625"/>
                </a:moveTo>
                <a:lnTo>
                  <a:pt x="4371" y="33968"/>
                </a:lnTo>
                <a:lnTo>
                  <a:pt x="16292" y="16287"/>
                </a:lnTo>
                <a:lnTo>
                  <a:pt x="33973" y="4369"/>
                </a:lnTo>
                <a:lnTo>
                  <a:pt x="55625" y="0"/>
                </a:lnTo>
                <a:lnTo>
                  <a:pt x="6601206" y="0"/>
                </a:lnTo>
                <a:lnTo>
                  <a:pt x="6622863" y="4369"/>
                </a:lnTo>
                <a:lnTo>
                  <a:pt x="6640544" y="16287"/>
                </a:lnTo>
                <a:lnTo>
                  <a:pt x="6652462" y="33968"/>
                </a:lnTo>
                <a:lnTo>
                  <a:pt x="6656832" y="55625"/>
                </a:lnTo>
                <a:lnTo>
                  <a:pt x="6656832" y="278129"/>
                </a:lnTo>
                <a:lnTo>
                  <a:pt x="6652462" y="299787"/>
                </a:lnTo>
                <a:lnTo>
                  <a:pt x="6640544" y="317468"/>
                </a:lnTo>
                <a:lnTo>
                  <a:pt x="6622863" y="329386"/>
                </a:lnTo>
                <a:lnTo>
                  <a:pt x="6601206" y="333756"/>
                </a:lnTo>
                <a:lnTo>
                  <a:pt x="55625" y="333756"/>
                </a:lnTo>
                <a:lnTo>
                  <a:pt x="33973" y="329386"/>
                </a:lnTo>
                <a:lnTo>
                  <a:pt x="16292" y="317468"/>
                </a:lnTo>
                <a:lnTo>
                  <a:pt x="4371" y="299787"/>
                </a:lnTo>
                <a:lnTo>
                  <a:pt x="0" y="278129"/>
                </a:lnTo>
                <a:lnTo>
                  <a:pt x="0" y="5562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8" name="object 15"/>
          <p:cNvSpPr txBox="1"/>
          <p:nvPr/>
        </p:nvSpPr>
        <p:spPr>
          <a:xfrm>
            <a:off x="2327402" y="1508112"/>
            <a:ext cx="6376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derniers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paliers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seront</a:t>
            </a:r>
            <a:r>
              <a:rPr sz="1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plus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longs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Wingdings"/>
                <a:cs typeface="Wingdings"/>
              </a:rPr>
              <a:t></a:t>
            </a:r>
            <a:r>
              <a:rPr sz="16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Principalement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pour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tissus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lents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" name="object 16"/>
          <p:cNvGrpSpPr/>
          <p:nvPr/>
        </p:nvGrpSpPr>
        <p:grpSpPr>
          <a:xfrm>
            <a:off x="2539745" y="999858"/>
            <a:ext cx="7617459" cy="394970"/>
            <a:chOff x="1014983" y="83819"/>
            <a:chExt cx="7617459" cy="394970"/>
          </a:xfrm>
        </p:grpSpPr>
        <p:pic>
          <p:nvPicPr>
            <p:cNvPr id="69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4983" y="83819"/>
              <a:ext cx="7616952" cy="394715"/>
            </a:xfrm>
            <a:prstGeom prst="rect">
              <a:avLst/>
            </a:prstGeom>
          </p:spPr>
        </p:pic>
        <p:sp>
          <p:nvSpPr>
            <p:cNvPr id="70" name="object 18"/>
            <p:cNvSpPr/>
            <p:nvPr/>
          </p:nvSpPr>
          <p:spPr>
            <a:xfrm>
              <a:off x="1014983" y="83819"/>
              <a:ext cx="7617459" cy="394970"/>
            </a:xfrm>
            <a:custGeom>
              <a:avLst/>
              <a:gdLst/>
              <a:ahLst/>
              <a:cxnLst/>
              <a:rect l="l" t="t" r="r" b="b"/>
              <a:pathLst>
                <a:path w="7617459" h="394970">
                  <a:moveTo>
                    <a:pt x="0" y="65785"/>
                  </a:moveTo>
                  <a:lnTo>
                    <a:pt x="5169" y="40183"/>
                  </a:lnTo>
                  <a:lnTo>
                    <a:pt x="19267" y="19272"/>
                  </a:lnTo>
                  <a:lnTo>
                    <a:pt x="40178" y="5171"/>
                  </a:lnTo>
                  <a:lnTo>
                    <a:pt x="65785" y="0"/>
                  </a:lnTo>
                  <a:lnTo>
                    <a:pt x="7551166" y="0"/>
                  </a:lnTo>
                  <a:lnTo>
                    <a:pt x="7576768" y="5171"/>
                  </a:lnTo>
                  <a:lnTo>
                    <a:pt x="7597679" y="19272"/>
                  </a:lnTo>
                  <a:lnTo>
                    <a:pt x="7611780" y="40183"/>
                  </a:lnTo>
                  <a:lnTo>
                    <a:pt x="7616952" y="65785"/>
                  </a:lnTo>
                  <a:lnTo>
                    <a:pt x="7616952" y="328929"/>
                  </a:lnTo>
                  <a:lnTo>
                    <a:pt x="7611780" y="354532"/>
                  </a:lnTo>
                  <a:lnTo>
                    <a:pt x="7597679" y="375443"/>
                  </a:lnTo>
                  <a:lnTo>
                    <a:pt x="7576768" y="389544"/>
                  </a:lnTo>
                  <a:lnTo>
                    <a:pt x="7551166" y="394715"/>
                  </a:lnTo>
                  <a:lnTo>
                    <a:pt x="65785" y="394715"/>
                  </a:lnTo>
                  <a:lnTo>
                    <a:pt x="40178" y="389544"/>
                  </a:lnTo>
                  <a:lnTo>
                    <a:pt x="19267" y="375443"/>
                  </a:lnTo>
                  <a:lnTo>
                    <a:pt x="5169" y="354532"/>
                  </a:lnTo>
                  <a:lnTo>
                    <a:pt x="0" y="328929"/>
                  </a:lnTo>
                  <a:lnTo>
                    <a:pt x="0" y="65785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0" name="object 19"/>
          <p:cNvSpPr txBox="1">
            <a:spLocks noGrp="1"/>
          </p:cNvSpPr>
          <p:nvPr/>
        </p:nvSpPr>
        <p:spPr>
          <a:xfrm>
            <a:off x="3185160" y="987412"/>
            <a:ext cx="61836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732914">
              <a:lnSpc>
                <a:spcPct val="100000"/>
              </a:lnSpc>
              <a:spcBef>
                <a:spcPts val="95"/>
              </a:spcBef>
            </a:pPr>
            <a:r>
              <a:rPr b="1" dirty="0" err="1" smtClean="0">
                <a:latin typeface="Calibri"/>
                <a:cs typeface="Calibri"/>
              </a:rPr>
              <a:t>Paliers</a:t>
            </a:r>
            <a:r>
              <a:rPr b="1" spc="-35" dirty="0" smtClean="0">
                <a:latin typeface="Calibri"/>
                <a:cs typeface="Calibri"/>
              </a:rPr>
              <a:t> </a:t>
            </a:r>
            <a:r>
              <a:rPr dirty="0"/>
              <a:t>en</a:t>
            </a:r>
            <a:r>
              <a:rPr spc="-40" dirty="0"/>
              <a:t> </a:t>
            </a:r>
            <a:r>
              <a:rPr spc="-10" dirty="0"/>
              <a:t>profonde</a:t>
            </a:r>
          </a:p>
        </p:txBody>
      </p:sp>
      <p:sp>
        <p:nvSpPr>
          <p:cNvPr id="11" name="object 33"/>
          <p:cNvSpPr txBox="1"/>
          <p:nvPr/>
        </p:nvSpPr>
        <p:spPr>
          <a:xfrm>
            <a:off x="1669338" y="4820933"/>
            <a:ext cx="1564640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Azote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dissous</a:t>
            </a:r>
            <a:r>
              <a:rPr sz="1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1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tissus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lents</a:t>
            </a:r>
            <a:endParaRPr sz="1400">
              <a:latin typeface="Arial"/>
              <a:cs typeface="Arial"/>
            </a:endParaRPr>
          </a:p>
          <a:p>
            <a:pPr marL="1231265">
              <a:lnSpc>
                <a:spcPct val="100000"/>
              </a:lnSpc>
              <a:spcBef>
                <a:spcPts val="520"/>
              </a:spcBef>
            </a:pPr>
            <a:r>
              <a:rPr sz="1600" b="1" spc="-25" dirty="0">
                <a:latin typeface="Calibri"/>
                <a:cs typeface="Calibri"/>
              </a:rPr>
              <a:t>3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  <a:p>
            <a:pPr marL="446405">
              <a:lnSpc>
                <a:spcPct val="100000"/>
              </a:lnSpc>
              <a:spcBef>
                <a:spcPts val="34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34"/>
          <p:cNvSpPr txBox="1"/>
          <p:nvPr/>
        </p:nvSpPr>
        <p:spPr>
          <a:xfrm>
            <a:off x="4534407" y="2368791"/>
            <a:ext cx="18129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Azote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r>
              <a:rPr sz="1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l’air</a:t>
            </a:r>
            <a:r>
              <a:rPr sz="1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inspiré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3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960102" y="999858"/>
            <a:ext cx="623316" cy="635508"/>
          </a:xfrm>
          <a:prstGeom prst="rect">
            <a:avLst/>
          </a:prstGeom>
        </p:spPr>
      </p:pic>
      <p:grpSp>
        <p:nvGrpSpPr>
          <p:cNvPr id="14" name="object 36"/>
          <p:cNvGrpSpPr/>
          <p:nvPr/>
        </p:nvGrpSpPr>
        <p:grpSpPr>
          <a:xfrm>
            <a:off x="4547779" y="2611087"/>
            <a:ext cx="2455266" cy="1786762"/>
            <a:chOff x="3023539" y="1683385"/>
            <a:chExt cx="2455266" cy="1786762"/>
          </a:xfrm>
        </p:grpSpPr>
        <p:pic>
          <p:nvPicPr>
            <p:cNvPr id="55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23539" y="1683385"/>
              <a:ext cx="430606" cy="461137"/>
            </a:xfrm>
            <a:prstGeom prst="rect">
              <a:avLst/>
            </a:prstGeom>
          </p:spPr>
        </p:pic>
        <p:sp>
          <p:nvSpPr>
            <p:cNvPr id="56" name="object 38"/>
            <p:cNvSpPr/>
            <p:nvPr/>
          </p:nvSpPr>
          <p:spPr>
            <a:xfrm>
              <a:off x="3053334" y="2158746"/>
              <a:ext cx="295910" cy="260985"/>
            </a:xfrm>
            <a:custGeom>
              <a:avLst/>
              <a:gdLst/>
              <a:ahLst/>
              <a:cxnLst/>
              <a:rect l="l" t="t" r="r" b="b"/>
              <a:pathLst>
                <a:path w="295910" h="260985">
                  <a:moveTo>
                    <a:pt x="147828" y="0"/>
                  </a:moveTo>
                  <a:lnTo>
                    <a:pt x="101096" y="6638"/>
                  </a:lnTo>
                  <a:lnTo>
                    <a:pt x="60514" y="25127"/>
                  </a:lnTo>
                  <a:lnTo>
                    <a:pt x="28517" y="53327"/>
                  </a:lnTo>
                  <a:lnTo>
                    <a:pt x="7534" y="89099"/>
                  </a:lnTo>
                  <a:lnTo>
                    <a:pt x="0" y="130302"/>
                  </a:lnTo>
                  <a:lnTo>
                    <a:pt x="7534" y="171504"/>
                  </a:lnTo>
                  <a:lnTo>
                    <a:pt x="28517" y="207276"/>
                  </a:lnTo>
                  <a:lnTo>
                    <a:pt x="60514" y="235476"/>
                  </a:lnTo>
                  <a:lnTo>
                    <a:pt x="101096" y="253965"/>
                  </a:lnTo>
                  <a:lnTo>
                    <a:pt x="147828" y="260604"/>
                  </a:lnTo>
                  <a:lnTo>
                    <a:pt x="194559" y="253965"/>
                  </a:lnTo>
                  <a:lnTo>
                    <a:pt x="235141" y="235476"/>
                  </a:lnTo>
                  <a:lnTo>
                    <a:pt x="267138" y="207276"/>
                  </a:lnTo>
                  <a:lnTo>
                    <a:pt x="288121" y="171504"/>
                  </a:lnTo>
                  <a:lnTo>
                    <a:pt x="295656" y="130302"/>
                  </a:lnTo>
                  <a:lnTo>
                    <a:pt x="288121" y="89099"/>
                  </a:lnTo>
                  <a:lnTo>
                    <a:pt x="267138" y="53327"/>
                  </a:lnTo>
                  <a:lnTo>
                    <a:pt x="235141" y="25127"/>
                  </a:lnTo>
                  <a:lnTo>
                    <a:pt x="194559" y="6638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7" name="object 39"/>
            <p:cNvSpPr/>
            <p:nvPr/>
          </p:nvSpPr>
          <p:spPr>
            <a:xfrm>
              <a:off x="3053334" y="2158746"/>
              <a:ext cx="295910" cy="260985"/>
            </a:xfrm>
            <a:custGeom>
              <a:avLst/>
              <a:gdLst/>
              <a:ahLst/>
              <a:cxnLst/>
              <a:rect l="l" t="t" r="r" b="b"/>
              <a:pathLst>
                <a:path w="295910" h="260985">
                  <a:moveTo>
                    <a:pt x="0" y="130302"/>
                  </a:moveTo>
                  <a:lnTo>
                    <a:pt x="7534" y="89099"/>
                  </a:lnTo>
                  <a:lnTo>
                    <a:pt x="28517" y="53327"/>
                  </a:lnTo>
                  <a:lnTo>
                    <a:pt x="60514" y="25127"/>
                  </a:lnTo>
                  <a:lnTo>
                    <a:pt x="101096" y="6638"/>
                  </a:lnTo>
                  <a:lnTo>
                    <a:pt x="147828" y="0"/>
                  </a:lnTo>
                  <a:lnTo>
                    <a:pt x="194559" y="6638"/>
                  </a:lnTo>
                  <a:lnTo>
                    <a:pt x="235141" y="25127"/>
                  </a:lnTo>
                  <a:lnTo>
                    <a:pt x="267138" y="53327"/>
                  </a:lnTo>
                  <a:lnTo>
                    <a:pt x="288121" y="89099"/>
                  </a:lnTo>
                  <a:lnTo>
                    <a:pt x="295656" y="130302"/>
                  </a:lnTo>
                  <a:lnTo>
                    <a:pt x="288121" y="171504"/>
                  </a:lnTo>
                  <a:lnTo>
                    <a:pt x="267138" y="207276"/>
                  </a:lnTo>
                  <a:lnTo>
                    <a:pt x="235141" y="235476"/>
                  </a:lnTo>
                  <a:lnTo>
                    <a:pt x="194559" y="253965"/>
                  </a:lnTo>
                  <a:lnTo>
                    <a:pt x="147828" y="260604"/>
                  </a:lnTo>
                  <a:lnTo>
                    <a:pt x="101096" y="253965"/>
                  </a:lnTo>
                  <a:lnTo>
                    <a:pt x="60514" y="235476"/>
                  </a:lnTo>
                  <a:lnTo>
                    <a:pt x="28517" y="207276"/>
                  </a:lnTo>
                  <a:lnTo>
                    <a:pt x="7534" y="171504"/>
                  </a:lnTo>
                  <a:lnTo>
                    <a:pt x="0" y="130302"/>
                  </a:lnTo>
                  <a:close/>
                </a:path>
              </a:pathLst>
            </a:custGeom>
            <a:ln w="25400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8" name="object 40"/>
            <p:cNvSpPr/>
            <p:nvPr/>
          </p:nvSpPr>
          <p:spPr>
            <a:xfrm>
              <a:off x="3413506" y="1724406"/>
              <a:ext cx="1421765" cy="337185"/>
            </a:xfrm>
            <a:custGeom>
              <a:avLst/>
              <a:gdLst/>
              <a:ahLst/>
              <a:cxnLst/>
              <a:rect l="l" t="t" r="r" b="b"/>
              <a:pathLst>
                <a:path w="1421764" h="337185">
                  <a:moveTo>
                    <a:pt x="914527" y="0"/>
                  </a:moveTo>
                  <a:lnTo>
                    <a:pt x="846321" y="1723"/>
                  </a:lnTo>
                  <a:lnTo>
                    <a:pt x="780974" y="6377"/>
                  </a:lnTo>
                  <a:lnTo>
                    <a:pt x="719081" y="13759"/>
                  </a:lnTo>
                  <a:lnTo>
                    <a:pt x="661237" y="23669"/>
                  </a:lnTo>
                  <a:lnTo>
                    <a:pt x="608035" y="35903"/>
                  </a:lnTo>
                  <a:lnTo>
                    <a:pt x="560070" y="50260"/>
                  </a:lnTo>
                  <a:lnTo>
                    <a:pt x="517936" y="66538"/>
                  </a:lnTo>
                  <a:lnTo>
                    <a:pt x="482228" y="84534"/>
                  </a:lnTo>
                  <a:lnTo>
                    <a:pt x="432467" y="124877"/>
                  </a:lnTo>
                  <a:lnTo>
                    <a:pt x="415544" y="169672"/>
                  </a:lnTo>
                  <a:lnTo>
                    <a:pt x="0" y="230632"/>
                  </a:lnTo>
                  <a:lnTo>
                    <a:pt x="453644" y="232664"/>
                  </a:lnTo>
                  <a:lnTo>
                    <a:pt x="480241" y="251024"/>
                  </a:lnTo>
                  <a:lnTo>
                    <a:pt x="512745" y="267927"/>
                  </a:lnTo>
                  <a:lnTo>
                    <a:pt x="550630" y="283257"/>
                  </a:lnTo>
                  <a:lnTo>
                    <a:pt x="593372" y="296899"/>
                  </a:lnTo>
                  <a:lnTo>
                    <a:pt x="640445" y="308737"/>
                  </a:lnTo>
                  <a:lnTo>
                    <a:pt x="691323" y="318654"/>
                  </a:lnTo>
                  <a:lnTo>
                    <a:pt x="745484" y="326535"/>
                  </a:lnTo>
                  <a:lnTo>
                    <a:pt x="802400" y="332264"/>
                  </a:lnTo>
                  <a:lnTo>
                    <a:pt x="861547" y="335726"/>
                  </a:lnTo>
                  <a:lnTo>
                    <a:pt x="922401" y="336804"/>
                  </a:lnTo>
                  <a:lnTo>
                    <a:pt x="990606" y="335080"/>
                  </a:lnTo>
                  <a:lnTo>
                    <a:pt x="1055953" y="330426"/>
                  </a:lnTo>
                  <a:lnTo>
                    <a:pt x="1117846" y="323044"/>
                  </a:lnTo>
                  <a:lnTo>
                    <a:pt x="1175690" y="313134"/>
                  </a:lnTo>
                  <a:lnTo>
                    <a:pt x="1228892" y="300900"/>
                  </a:lnTo>
                  <a:lnTo>
                    <a:pt x="1276857" y="286543"/>
                  </a:lnTo>
                  <a:lnTo>
                    <a:pt x="1318991" y="270265"/>
                  </a:lnTo>
                  <a:lnTo>
                    <a:pt x="1354699" y="252269"/>
                  </a:lnTo>
                  <a:lnTo>
                    <a:pt x="1404460" y="211926"/>
                  </a:lnTo>
                  <a:lnTo>
                    <a:pt x="1421384" y="167132"/>
                  </a:lnTo>
                  <a:lnTo>
                    <a:pt x="1416261" y="144273"/>
                  </a:lnTo>
                  <a:lnTo>
                    <a:pt x="1380335" y="101637"/>
                  </a:lnTo>
                  <a:lnTo>
                    <a:pt x="1314193" y="64436"/>
                  </a:lnTo>
                  <a:lnTo>
                    <a:pt x="1271301" y="48371"/>
                  </a:lnTo>
                  <a:lnTo>
                    <a:pt x="1222668" y="34260"/>
                  </a:lnTo>
                  <a:lnTo>
                    <a:pt x="1168898" y="22304"/>
                  </a:lnTo>
                  <a:lnTo>
                    <a:pt x="1110595" y="12701"/>
                  </a:lnTo>
                  <a:lnTo>
                    <a:pt x="1048362" y="5650"/>
                  </a:lnTo>
                  <a:lnTo>
                    <a:pt x="982805" y="1350"/>
                  </a:lnTo>
                  <a:lnTo>
                    <a:pt x="914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9" name="object 41"/>
            <p:cNvSpPr/>
            <p:nvPr/>
          </p:nvSpPr>
          <p:spPr>
            <a:xfrm>
              <a:off x="3413506" y="1724406"/>
              <a:ext cx="1421765" cy="337185"/>
            </a:xfrm>
            <a:custGeom>
              <a:avLst/>
              <a:gdLst/>
              <a:ahLst/>
              <a:cxnLst/>
              <a:rect l="l" t="t" r="r" b="b"/>
              <a:pathLst>
                <a:path w="1421764" h="337185">
                  <a:moveTo>
                    <a:pt x="0" y="230632"/>
                  </a:moveTo>
                  <a:lnTo>
                    <a:pt x="415544" y="169672"/>
                  </a:lnTo>
                  <a:lnTo>
                    <a:pt x="419604" y="146819"/>
                  </a:lnTo>
                  <a:lnTo>
                    <a:pt x="432467" y="124877"/>
                  </a:lnTo>
                  <a:lnTo>
                    <a:pt x="482228" y="84534"/>
                  </a:lnTo>
                  <a:lnTo>
                    <a:pt x="517936" y="66538"/>
                  </a:lnTo>
                  <a:lnTo>
                    <a:pt x="560070" y="50260"/>
                  </a:lnTo>
                  <a:lnTo>
                    <a:pt x="608035" y="35903"/>
                  </a:lnTo>
                  <a:lnTo>
                    <a:pt x="661237" y="23669"/>
                  </a:lnTo>
                  <a:lnTo>
                    <a:pt x="719081" y="13759"/>
                  </a:lnTo>
                  <a:lnTo>
                    <a:pt x="780974" y="6377"/>
                  </a:lnTo>
                  <a:lnTo>
                    <a:pt x="846321" y="1723"/>
                  </a:lnTo>
                  <a:lnTo>
                    <a:pt x="914527" y="0"/>
                  </a:lnTo>
                  <a:lnTo>
                    <a:pt x="982805" y="1350"/>
                  </a:lnTo>
                  <a:lnTo>
                    <a:pt x="1048362" y="5650"/>
                  </a:lnTo>
                  <a:lnTo>
                    <a:pt x="1110595" y="12701"/>
                  </a:lnTo>
                  <a:lnTo>
                    <a:pt x="1168898" y="22304"/>
                  </a:lnTo>
                  <a:lnTo>
                    <a:pt x="1222668" y="34260"/>
                  </a:lnTo>
                  <a:lnTo>
                    <a:pt x="1271301" y="48371"/>
                  </a:lnTo>
                  <a:lnTo>
                    <a:pt x="1314193" y="64436"/>
                  </a:lnTo>
                  <a:lnTo>
                    <a:pt x="1350739" y="82258"/>
                  </a:lnTo>
                  <a:lnTo>
                    <a:pt x="1402377" y="122375"/>
                  </a:lnTo>
                  <a:lnTo>
                    <a:pt x="1421384" y="167132"/>
                  </a:lnTo>
                  <a:lnTo>
                    <a:pt x="1417323" y="189984"/>
                  </a:lnTo>
                  <a:lnTo>
                    <a:pt x="1383387" y="232755"/>
                  </a:lnTo>
                  <a:lnTo>
                    <a:pt x="1318991" y="270265"/>
                  </a:lnTo>
                  <a:lnTo>
                    <a:pt x="1276857" y="286543"/>
                  </a:lnTo>
                  <a:lnTo>
                    <a:pt x="1228892" y="300900"/>
                  </a:lnTo>
                  <a:lnTo>
                    <a:pt x="1175690" y="313134"/>
                  </a:lnTo>
                  <a:lnTo>
                    <a:pt x="1117846" y="323044"/>
                  </a:lnTo>
                  <a:lnTo>
                    <a:pt x="1055953" y="330426"/>
                  </a:lnTo>
                  <a:lnTo>
                    <a:pt x="990606" y="335080"/>
                  </a:lnTo>
                  <a:lnTo>
                    <a:pt x="922401" y="336804"/>
                  </a:lnTo>
                  <a:lnTo>
                    <a:pt x="861547" y="335726"/>
                  </a:lnTo>
                  <a:lnTo>
                    <a:pt x="802400" y="332264"/>
                  </a:lnTo>
                  <a:lnTo>
                    <a:pt x="745484" y="326535"/>
                  </a:lnTo>
                  <a:lnTo>
                    <a:pt x="691323" y="318654"/>
                  </a:lnTo>
                  <a:lnTo>
                    <a:pt x="640445" y="308737"/>
                  </a:lnTo>
                  <a:lnTo>
                    <a:pt x="593372" y="296899"/>
                  </a:lnTo>
                  <a:lnTo>
                    <a:pt x="550630" y="283257"/>
                  </a:lnTo>
                  <a:lnTo>
                    <a:pt x="512745" y="267927"/>
                  </a:lnTo>
                  <a:lnTo>
                    <a:pt x="453644" y="232664"/>
                  </a:lnTo>
                  <a:lnTo>
                    <a:pt x="0" y="230632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60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8892" y="1780032"/>
              <a:ext cx="239318" cy="251459"/>
            </a:xfrm>
            <a:prstGeom prst="rect">
              <a:avLst/>
            </a:prstGeom>
          </p:spPr>
        </p:pic>
        <p:pic>
          <p:nvPicPr>
            <p:cNvPr id="61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31373" y="1799653"/>
              <a:ext cx="158876" cy="171069"/>
            </a:xfrm>
            <a:prstGeom prst="rect">
              <a:avLst/>
            </a:prstGeom>
          </p:spPr>
        </p:pic>
        <p:pic>
          <p:nvPicPr>
            <p:cNvPr id="62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55592" y="1795272"/>
              <a:ext cx="239318" cy="251459"/>
            </a:xfrm>
            <a:prstGeom prst="rect">
              <a:avLst/>
            </a:prstGeom>
          </p:spPr>
        </p:pic>
        <p:pic>
          <p:nvPicPr>
            <p:cNvPr id="63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98073" y="1814893"/>
              <a:ext cx="158876" cy="171069"/>
            </a:xfrm>
            <a:prstGeom prst="rect">
              <a:avLst/>
            </a:prstGeom>
          </p:spPr>
        </p:pic>
        <p:pic>
          <p:nvPicPr>
            <p:cNvPr id="64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34612" y="2542032"/>
              <a:ext cx="688860" cy="928115"/>
            </a:xfrm>
            <a:prstGeom prst="rect">
              <a:avLst/>
            </a:prstGeom>
          </p:spPr>
        </p:pic>
        <p:pic>
          <p:nvPicPr>
            <p:cNvPr id="65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 rot="518585">
              <a:off x="4177792" y="2561590"/>
              <a:ext cx="607949" cy="847217"/>
            </a:xfrm>
            <a:prstGeom prst="rect">
              <a:avLst/>
            </a:prstGeom>
          </p:spPr>
        </p:pic>
        <p:pic>
          <p:nvPicPr>
            <p:cNvPr id="66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92040" y="2529827"/>
              <a:ext cx="525779" cy="423684"/>
            </a:xfrm>
            <a:prstGeom prst="rect">
              <a:avLst/>
            </a:prstGeom>
          </p:spPr>
        </p:pic>
        <p:pic>
          <p:nvPicPr>
            <p:cNvPr id="67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28032" y="2520696"/>
              <a:ext cx="650773" cy="507492"/>
            </a:xfrm>
            <a:prstGeom prst="rect">
              <a:avLst/>
            </a:prstGeom>
          </p:spPr>
        </p:pic>
        <p:pic>
          <p:nvPicPr>
            <p:cNvPr id="68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34711" y="2549652"/>
              <a:ext cx="445008" cy="342900"/>
            </a:xfrm>
            <a:prstGeom prst="rect">
              <a:avLst/>
            </a:prstGeom>
          </p:spPr>
        </p:pic>
      </p:grpSp>
      <p:sp>
        <p:nvSpPr>
          <p:cNvPr id="15" name="object 51"/>
          <p:cNvSpPr txBox="1"/>
          <p:nvPr/>
        </p:nvSpPr>
        <p:spPr>
          <a:xfrm>
            <a:off x="6506209" y="3492564"/>
            <a:ext cx="2968625" cy="469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64"/>
              </a:lnSpc>
              <a:spcBef>
                <a:spcPts val="95"/>
              </a:spcBef>
              <a:tabLst>
                <a:tab pos="467359" algn="l"/>
              </a:tabLst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100" b="1" baseline="3968" dirty="0">
                <a:solidFill>
                  <a:srgbClr val="FFFFFF"/>
                </a:solidFill>
                <a:latin typeface="Calibri"/>
                <a:cs typeface="Calibri"/>
              </a:rPr>
              <a:t>Palier</a:t>
            </a:r>
            <a:r>
              <a:rPr sz="2100" b="1" spc="-44" baseline="39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baseline="3968" dirty="0">
                <a:solidFill>
                  <a:srgbClr val="FFFFFF"/>
                </a:solidFill>
                <a:latin typeface="Calibri"/>
                <a:cs typeface="Calibri"/>
              </a:rPr>
              <a:t>moins</a:t>
            </a:r>
            <a:r>
              <a:rPr sz="2100" b="1" spc="-44" baseline="39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baseline="3968" dirty="0">
                <a:solidFill>
                  <a:srgbClr val="FFFFFF"/>
                </a:solidFill>
                <a:latin typeface="Calibri"/>
                <a:cs typeface="Calibri"/>
              </a:rPr>
              <a:t>profond</a:t>
            </a:r>
            <a:r>
              <a:rPr sz="2100" b="1" spc="-67" baseline="39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baseline="3968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2100" b="1" spc="-44" baseline="39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baseline="3968" dirty="0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sz="2100" b="1" spc="-44" baseline="39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30" baseline="3968" dirty="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endParaRPr sz="2100" baseline="3968">
              <a:latin typeface="Calibri"/>
              <a:cs typeface="Calibri"/>
            </a:endParaRPr>
          </a:p>
          <a:p>
            <a:pPr marL="1302385">
              <a:lnSpc>
                <a:spcPts val="162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tissus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lents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52"/>
          <p:cNvGrpSpPr/>
          <p:nvPr/>
        </p:nvGrpSpPr>
        <p:grpSpPr>
          <a:xfrm>
            <a:off x="4461510" y="3479419"/>
            <a:ext cx="545579" cy="557771"/>
            <a:chOff x="2936748" y="2563380"/>
            <a:chExt cx="545579" cy="557771"/>
          </a:xfrm>
        </p:grpSpPr>
        <p:pic>
          <p:nvPicPr>
            <p:cNvPr id="51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68752" y="2619781"/>
              <a:ext cx="483082" cy="501370"/>
            </a:xfrm>
            <a:prstGeom prst="rect">
              <a:avLst/>
            </a:prstGeom>
          </p:spPr>
        </p:pic>
        <p:pic>
          <p:nvPicPr>
            <p:cNvPr id="52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36748" y="2563380"/>
              <a:ext cx="545579" cy="454139"/>
            </a:xfrm>
            <a:prstGeom prst="rect">
              <a:avLst/>
            </a:prstGeom>
          </p:spPr>
        </p:pic>
        <p:sp>
          <p:nvSpPr>
            <p:cNvPr id="53" name="object 55"/>
            <p:cNvSpPr/>
            <p:nvPr/>
          </p:nvSpPr>
          <p:spPr>
            <a:xfrm>
              <a:off x="3021330" y="2652522"/>
              <a:ext cx="382905" cy="401320"/>
            </a:xfrm>
            <a:custGeom>
              <a:avLst/>
              <a:gdLst/>
              <a:ahLst/>
              <a:cxnLst/>
              <a:rect l="l" t="t" r="r" b="b"/>
              <a:pathLst>
                <a:path w="382904" h="401319">
                  <a:moveTo>
                    <a:pt x="318769" y="0"/>
                  </a:moveTo>
                  <a:lnTo>
                    <a:pt x="63753" y="0"/>
                  </a:lnTo>
                  <a:lnTo>
                    <a:pt x="38951" y="5014"/>
                  </a:lnTo>
                  <a:lnTo>
                    <a:pt x="18684" y="18684"/>
                  </a:lnTo>
                  <a:lnTo>
                    <a:pt x="5014" y="38951"/>
                  </a:lnTo>
                  <a:lnTo>
                    <a:pt x="0" y="63753"/>
                  </a:lnTo>
                  <a:lnTo>
                    <a:pt x="0" y="337057"/>
                  </a:lnTo>
                  <a:lnTo>
                    <a:pt x="5014" y="361860"/>
                  </a:lnTo>
                  <a:lnTo>
                    <a:pt x="18684" y="382127"/>
                  </a:lnTo>
                  <a:lnTo>
                    <a:pt x="38951" y="395797"/>
                  </a:lnTo>
                  <a:lnTo>
                    <a:pt x="63753" y="400811"/>
                  </a:lnTo>
                  <a:lnTo>
                    <a:pt x="318769" y="400811"/>
                  </a:lnTo>
                  <a:lnTo>
                    <a:pt x="343572" y="395797"/>
                  </a:lnTo>
                  <a:lnTo>
                    <a:pt x="363839" y="382127"/>
                  </a:lnTo>
                  <a:lnTo>
                    <a:pt x="377509" y="361860"/>
                  </a:lnTo>
                  <a:lnTo>
                    <a:pt x="382523" y="337057"/>
                  </a:lnTo>
                  <a:lnTo>
                    <a:pt x="382523" y="63753"/>
                  </a:lnTo>
                  <a:lnTo>
                    <a:pt x="377509" y="38951"/>
                  </a:lnTo>
                  <a:lnTo>
                    <a:pt x="363839" y="18684"/>
                  </a:lnTo>
                  <a:lnTo>
                    <a:pt x="343572" y="5014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4" name="object 56"/>
            <p:cNvSpPr/>
            <p:nvPr/>
          </p:nvSpPr>
          <p:spPr>
            <a:xfrm>
              <a:off x="3021330" y="2652522"/>
              <a:ext cx="382905" cy="401320"/>
            </a:xfrm>
            <a:custGeom>
              <a:avLst/>
              <a:gdLst/>
              <a:ahLst/>
              <a:cxnLst/>
              <a:rect l="l" t="t" r="r" b="b"/>
              <a:pathLst>
                <a:path w="382904" h="401319">
                  <a:moveTo>
                    <a:pt x="0" y="63753"/>
                  </a:moveTo>
                  <a:lnTo>
                    <a:pt x="5014" y="38951"/>
                  </a:lnTo>
                  <a:lnTo>
                    <a:pt x="18684" y="18684"/>
                  </a:lnTo>
                  <a:lnTo>
                    <a:pt x="38951" y="5014"/>
                  </a:lnTo>
                  <a:lnTo>
                    <a:pt x="63753" y="0"/>
                  </a:lnTo>
                  <a:lnTo>
                    <a:pt x="318769" y="0"/>
                  </a:lnTo>
                  <a:lnTo>
                    <a:pt x="343572" y="5014"/>
                  </a:lnTo>
                  <a:lnTo>
                    <a:pt x="363839" y="18684"/>
                  </a:lnTo>
                  <a:lnTo>
                    <a:pt x="377509" y="38951"/>
                  </a:lnTo>
                  <a:lnTo>
                    <a:pt x="382523" y="63753"/>
                  </a:lnTo>
                  <a:lnTo>
                    <a:pt x="382523" y="337057"/>
                  </a:lnTo>
                  <a:lnTo>
                    <a:pt x="377509" y="361860"/>
                  </a:lnTo>
                  <a:lnTo>
                    <a:pt x="363839" y="382127"/>
                  </a:lnTo>
                  <a:lnTo>
                    <a:pt x="343572" y="395797"/>
                  </a:lnTo>
                  <a:lnTo>
                    <a:pt x="318769" y="400811"/>
                  </a:lnTo>
                  <a:lnTo>
                    <a:pt x="63753" y="400811"/>
                  </a:lnTo>
                  <a:lnTo>
                    <a:pt x="38951" y="395797"/>
                  </a:lnTo>
                  <a:lnTo>
                    <a:pt x="18684" y="382127"/>
                  </a:lnTo>
                  <a:lnTo>
                    <a:pt x="5014" y="361860"/>
                  </a:lnTo>
                  <a:lnTo>
                    <a:pt x="0" y="337057"/>
                  </a:lnTo>
                  <a:lnTo>
                    <a:pt x="0" y="63753"/>
                  </a:lnTo>
                  <a:close/>
                </a:path>
              </a:pathLst>
            </a:custGeom>
            <a:ln w="19050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7" name="object 57"/>
          <p:cNvSpPr txBox="1"/>
          <p:nvPr/>
        </p:nvSpPr>
        <p:spPr>
          <a:xfrm>
            <a:off x="4598797" y="3531350"/>
            <a:ext cx="277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latin typeface="Calibri"/>
                <a:cs typeface="Calibri"/>
              </a:rPr>
              <a:t>Q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58"/>
          <p:cNvGrpSpPr/>
          <p:nvPr/>
        </p:nvGrpSpPr>
        <p:grpSpPr>
          <a:xfrm>
            <a:off x="6678929" y="2932303"/>
            <a:ext cx="505980" cy="557771"/>
            <a:chOff x="5154167" y="2016264"/>
            <a:chExt cx="505980" cy="557771"/>
          </a:xfrm>
        </p:grpSpPr>
        <p:pic>
          <p:nvPicPr>
            <p:cNvPr id="47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66359" y="2072665"/>
              <a:ext cx="483082" cy="501370"/>
            </a:xfrm>
            <a:prstGeom prst="rect">
              <a:avLst/>
            </a:prstGeom>
          </p:spPr>
        </p:pic>
        <p:pic>
          <p:nvPicPr>
            <p:cNvPr id="48" name="object 6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54167" y="2016264"/>
              <a:ext cx="505980" cy="454139"/>
            </a:xfrm>
            <a:prstGeom prst="rect">
              <a:avLst/>
            </a:prstGeom>
          </p:spPr>
        </p:pic>
        <p:sp>
          <p:nvSpPr>
            <p:cNvPr id="49" name="object 61"/>
            <p:cNvSpPr/>
            <p:nvPr/>
          </p:nvSpPr>
          <p:spPr>
            <a:xfrm>
              <a:off x="5218937" y="2105406"/>
              <a:ext cx="382905" cy="401320"/>
            </a:xfrm>
            <a:custGeom>
              <a:avLst/>
              <a:gdLst/>
              <a:ahLst/>
              <a:cxnLst/>
              <a:rect l="l" t="t" r="r" b="b"/>
              <a:pathLst>
                <a:path w="382904" h="401319">
                  <a:moveTo>
                    <a:pt x="318770" y="0"/>
                  </a:moveTo>
                  <a:lnTo>
                    <a:pt x="63753" y="0"/>
                  </a:lnTo>
                  <a:lnTo>
                    <a:pt x="38951" y="5014"/>
                  </a:lnTo>
                  <a:lnTo>
                    <a:pt x="18684" y="18684"/>
                  </a:lnTo>
                  <a:lnTo>
                    <a:pt x="5014" y="38951"/>
                  </a:lnTo>
                  <a:lnTo>
                    <a:pt x="0" y="63754"/>
                  </a:lnTo>
                  <a:lnTo>
                    <a:pt x="0" y="337057"/>
                  </a:lnTo>
                  <a:lnTo>
                    <a:pt x="5014" y="361860"/>
                  </a:lnTo>
                  <a:lnTo>
                    <a:pt x="18684" y="382127"/>
                  </a:lnTo>
                  <a:lnTo>
                    <a:pt x="38951" y="395797"/>
                  </a:lnTo>
                  <a:lnTo>
                    <a:pt x="63753" y="400812"/>
                  </a:lnTo>
                  <a:lnTo>
                    <a:pt x="318770" y="400812"/>
                  </a:lnTo>
                  <a:lnTo>
                    <a:pt x="343572" y="395797"/>
                  </a:lnTo>
                  <a:lnTo>
                    <a:pt x="363839" y="382127"/>
                  </a:lnTo>
                  <a:lnTo>
                    <a:pt x="377509" y="361860"/>
                  </a:lnTo>
                  <a:lnTo>
                    <a:pt x="382524" y="337057"/>
                  </a:lnTo>
                  <a:lnTo>
                    <a:pt x="382524" y="63754"/>
                  </a:lnTo>
                  <a:lnTo>
                    <a:pt x="377509" y="38951"/>
                  </a:lnTo>
                  <a:lnTo>
                    <a:pt x="363839" y="18684"/>
                  </a:lnTo>
                  <a:lnTo>
                    <a:pt x="343572" y="5014"/>
                  </a:lnTo>
                  <a:lnTo>
                    <a:pt x="31877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0" name="object 62"/>
            <p:cNvSpPr/>
            <p:nvPr/>
          </p:nvSpPr>
          <p:spPr>
            <a:xfrm>
              <a:off x="5218937" y="2105406"/>
              <a:ext cx="382905" cy="401320"/>
            </a:xfrm>
            <a:custGeom>
              <a:avLst/>
              <a:gdLst/>
              <a:ahLst/>
              <a:cxnLst/>
              <a:rect l="l" t="t" r="r" b="b"/>
              <a:pathLst>
                <a:path w="382904" h="401319">
                  <a:moveTo>
                    <a:pt x="0" y="63754"/>
                  </a:moveTo>
                  <a:lnTo>
                    <a:pt x="5014" y="38951"/>
                  </a:lnTo>
                  <a:lnTo>
                    <a:pt x="18684" y="18684"/>
                  </a:lnTo>
                  <a:lnTo>
                    <a:pt x="38951" y="5014"/>
                  </a:lnTo>
                  <a:lnTo>
                    <a:pt x="63753" y="0"/>
                  </a:lnTo>
                  <a:lnTo>
                    <a:pt x="318770" y="0"/>
                  </a:lnTo>
                  <a:lnTo>
                    <a:pt x="343572" y="5014"/>
                  </a:lnTo>
                  <a:lnTo>
                    <a:pt x="363839" y="18684"/>
                  </a:lnTo>
                  <a:lnTo>
                    <a:pt x="377509" y="38951"/>
                  </a:lnTo>
                  <a:lnTo>
                    <a:pt x="382524" y="63754"/>
                  </a:lnTo>
                  <a:lnTo>
                    <a:pt x="382524" y="337057"/>
                  </a:lnTo>
                  <a:lnTo>
                    <a:pt x="377509" y="361860"/>
                  </a:lnTo>
                  <a:lnTo>
                    <a:pt x="363839" y="382127"/>
                  </a:lnTo>
                  <a:lnTo>
                    <a:pt x="343572" y="395797"/>
                  </a:lnTo>
                  <a:lnTo>
                    <a:pt x="318770" y="400812"/>
                  </a:lnTo>
                  <a:lnTo>
                    <a:pt x="63753" y="400812"/>
                  </a:lnTo>
                  <a:lnTo>
                    <a:pt x="38951" y="395797"/>
                  </a:lnTo>
                  <a:lnTo>
                    <a:pt x="18684" y="382127"/>
                  </a:lnTo>
                  <a:lnTo>
                    <a:pt x="5014" y="361860"/>
                  </a:lnTo>
                  <a:lnTo>
                    <a:pt x="0" y="337057"/>
                  </a:lnTo>
                  <a:lnTo>
                    <a:pt x="0" y="63754"/>
                  </a:lnTo>
                  <a:close/>
                </a:path>
              </a:pathLst>
            </a:custGeom>
            <a:ln w="19050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9" name="object 63"/>
          <p:cNvSpPr txBox="1"/>
          <p:nvPr/>
        </p:nvSpPr>
        <p:spPr>
          <a:xfrm>
            <a:off x="6816852" y="2983294"/>
            <a:ext cx="2381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400" b="1" spc="-25" dirty="0">
                <a:latin typeface="Calibri"/>
                <a:cs typeface="Calibri"/>
              </a:rPr>
              <a:t>Q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64"/>
          <p:cNvSpPr txBox="1"/>
          <p:nvPr/>
        </p:nvSpPr>
        <p:spPr>
          <a:xfrm>
            <a:off x="4246372" y="4082402"/>
            <a:ext cx="1812289" cy="73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R="163195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1100" dirty="0">
                <a:latin typeface="Arial"/>
                <a:cs typeface="Arial"/>
              </a:rPr>
              <a:t>Palier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pour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tissus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rapides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(cf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p.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précédente)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65"/>
          <p:cNvGrpSpPr/>
          <p:nvPr/>
        </p:nvGrpSpPr>
        <p:grpSpPr>
          <a:xfrm>
            <a:off x="4527358" y="1940956"/>
            <a:ext cx="4914900" cy="2123697"/>
            <a:chOff x="3038855" y="1024886"/>
            <a:chExt cx="4914900" cy="2123697"/>
          </a:xfrm>
        </p:grpSpPr>
        <p:pic>
          <p:nvPicPr>
            <p:cNvPr id="29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3820" y="1958340"/>
              <a:ext cx="249935" cy="554736"/>
            </a:xfrm>
            <a:prstGeom prst="rect">
              <a:avLst/>
            </a:prstGeom>
          </p:spPr>
        </p:pic>
        <p:pic>
          <p:nvPicPr>
            <p:cNvPr id="30" name="object 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38855" y="2750820"/>
              <a:ext cx="379476" cy="397763"/>
            </a:xfrm>
            <a:prstGeom prst="rect">
              <a:avLst/>
            </a:prstGeom>
          </p:spPr>
        </p:pic>
        <p:pic>
          <p:nvPicPr>
            <p:cNvPr id="31" name="object 6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81527" y="2770632"/>
              <a:ext cx="298703" cy="316992"/>
            </a:xfrm>
            <a:prstGeom prst="rect">
              <a:avLst/>
            </a:prstGeom>
          </p:spPr>
        </p:pic>
        <p:pic>
          <p:nvPicPr>
            <p:cNvPr id="32" name="object 6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27320" y="2226551"/>
              <a:ext cx="377964" cy="396252"/>
            </a:xfrm>
            <a:prstGeom prst="rect">
              <a:avLst/>
            </a:prstGeom>
          </p:spPr>
        </p:pic>
        <p:pic>
          <p:nvPicPr>
            <p:cNvPr id="33" name="object 7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69991" y="2246376"/>
              <a:ext cx="297179" cy="315468"/>
            </a:xfrm>
            <a:prstGeom prst="rect">
              <a:avLst/>
            </a:prstGeom>
          </p:spPr>
        </p:pic>
        <p:pic>
          <p:nvPicPr>
            <p:cNvPr id="34" name="object 7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9991" y="1630680"/>
              <a:ext cx="510539" cy="403860"/>
            </a:xfrm>
            <a:prstGeom prst="rect">
              <a:avLst/>
            </a:prstGeom>
          </p:spPr>
        </p:pic>
        <p:sp>
          <p:nvSpPr>
            <p:cNvPr id="35" name="object 72"/>
            <p:cNvSpPr/>
            <p:nvPr/>
          </p:nvSpPr>
          <p:spPr>
            <a:xfrm>
              <a:off x="5639824" y="1024886"/>
              <a:ext cx="1102995" cy="469265"/>
            </a:xfrm>
            <a:custGeom>
              <a:avLst/>
              <a:gdLst/>
              <a:ahLst/>
              <a:cxnLst/>
              <a:rect l="l" t="t" r="r" b="b"/>
              <a:pathLst>
                <a:path w="1102995" h="469265">
                  <a:moveTo>
                    <a:pt x="27296" y="469268"/>
                  </a:moveTo>
                  <a:lnTo>
                    <a:pt x="202937" y="300358"/>
                  </a:lnTo>
                  <a:lnTo>
                    <a:pt x="143511" y="283136"/>
                  </a:lnTo>
                  <a:lnTo>
                    <a:pt x="94165" y="263927"/>
                  </a:lnTo>
                  <a:lnTo>
                    <a:pt x="55018" y="243098"/>
                  </a:lnTo>
                  <a:lnTo>
                    <a:pt x="26194" y="221019"/>
                  </a:lnTo>
                  <a:lnTo>
                    <a:pt x="7814" y="198057"/>
                  </a:lnTo>
                  <a:lnTo>
                    <a:pt x="0" y="174580"/>
                  </a:lnTo>
                  <a:lnTo>
                    <a:pt x="2873" y="150957"/>
                  </a:lnTo>
                  <a:lnTo>
                    <a:pt x="41173" y="104743"/>
                  </a:lnTo>
                  <a:lnTo>
                    <a:pt x="76843" y="82889"/>
                  </a:lnTo>
                  <a:lnTo>
                    <a:pt x="123689" y="62360"/>
                  </a:lnTo>
                  <a:lnTo>
                    <a:pt x="161539" y="49489"/>
                  </a:lnTo>
                  <a:lnTo>
                    <a:pt x="202631" y="38075"/>
                  </a:lnTo>
                  <a:lnTo>
                    <a:pt x="246574" y="28132"/>
                  </a:lnTo>
                  <a:lnTo>
                    <a:pt x="292980" y="19670"/>
                  </a:lnTo>
                  <a:lnTo>
                    <a:pt x="341456" y="12702"/>
                  </a:lnTo>
                  <a:lnTo>
                    <a:pt x="391615" y="7240"/>
                  </a:lnTo>
                  <a:lnTo>
                    <a:pt x="443065" y="3294"/>
                  </a:lnTo>
                  <a:lnTo>
                    <a:pt x="495418" y="876"/>
                  </a:lnTo>
                  <a:lnTo>
                    <a:pt x="548282" y="0"/>
                  </a:lnTo>
                  <a:lnTo>
                    <a:pt x="601268" y="675"/>
                  </a:lnTo>
                  <a:lnTo>
                    <a:pt x="653986" y="2914"/>
                  </a:lnTo>
                  <a:lnTo>
                    <a:pt x="706047" y="6728"/>
                  </a:lnTo>
                  <a:lnTo>
                    <a:pt x="757060" y="12130"/>
                  </a:lnTo>
                  <a:lnTo>
                    <a:pt x="806635" y="19131"/>
                  </a:lnTo>
                  <a:lnTo>
                    <a:pt x="854383" y="27742"/>
                  </a:lnTo>
                  <a:lnTo>
                    <a:pt x="899913" y="37976"/>
                  </a:lnTo>
                  <a:lnTo>
                    <a:pt x="959338" y="55198"/>
                  </a:lnTo>
                  <a:lnTo>
                    <a:pt x="1008684" y="74408"/>
                  </a:lnTo>
                  <a:lnTo>
                    <a:pt x="1047831" y="95236"/>
                  </a:lnTo>
                  <a:lnTo>
                    <a:pt x="1095035" y="140278"/>
                  </a:lnTo>
                  <a:lnTo>
                    <a:pt x="1102850" y="163754"/>
                  </a:lnTo>
                  <a:lnTo>
                    <a:pt x="1099976" y="187378"/>
                  </a:lnTo>
                  <a:lnTo>
                    <a:pt x="1061676" y="233592"/>
                  </a:lnTo>
                  <a:lnTo>
                    <a:pt x="1026006" y="255446"/>
                  </a:lnTo>
                  <a:lnTo>
                    <a:pt x="979161" y="275974"/>
                  </a:lnTo>
                  <a:lnTo>
                    <a:pt x="941789" y="288674"/>
                  </a:lnTo>
                  <a:lnTo>
                    <a:pt x="900984" y="300014"/>
                  </a:lnTo>
                  <a:lnTo>
                    <a:pt x="857131" y="309961"/>
                  </a:lnTo>
                  <a:lnTo>
                    <a:pt x="810613" y="318477"/>
                  </a:lnTo>
                  <a:lnTo>
                    <a:pt x="761812" y="325527"/>
                  </a:lnTo>
                  <a:lnTo>
                    <a:pt x="711111" y="331076"/>
                  </a:lnTo>
                  <a:lnTo>
                    <a:pt x="658895" y="335088"/>
                  </a:lnTo>
                  <a:lnTo>
                    <a:pt x="605545" y="337527"/>
                  </a:lnTo>
                  <a:lnTo>
                    <a:pt x="551446" y="338357"/>
                  </a:lnTo>
                  <a:lnTo>
                    <a:pt x="496981" y="337543"/>
                  </a:lnTo>
                  <a:lnTo>
                    <a:pt x="442532" y="335048"/>
                  </a:lnTo>
                  <a:lnTo>
                    <a:pt x="388484" y="330838"/>
                  </a:lnTo>
                  <a:lnTo>
                    <a:pt x="27296" y="469268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6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08323" y="1099869"/>
              <a:ext cx="222979" cy="223179"/>
            </a:xfrm>
            <a:prstGeom prst="rect">
              <a:avLst/>
            </a:prstGeom>
          </p:spPr>
        </p:pic>
        <p:pic>
          <p:nvPicPr>
            <p:cNvPr id="37" name="object 7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41885" y="1101661"/>
              <a:ext cx="160400" cy="169545"/>
            </a:xfrm>
            <a:prstGeom prst="rect">
              <a:avLst/>
            </a:prstGeom>
          </p:spPr>
        </p:pic>
        <p:pic>
          <p:nvPicPr>
            <p:cNvPr id="38" name="object 7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74796" y="1106216"/>
              <a:ext cx="156465" cy="178723"/>
            </a:xfrm>
            <a:prstGeom prst="rect">
              <a:avLst/>
            </a:prstGeom>
          </p:spPr>
        </p:pic>
        <p:pic>
          <p:nvPicPr>
            <p:cNvPr id="39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08585" y="1116901"/>
              <a:ext cx="93344" cy="116205"/>
            </a:xfrm>
            <a:prstGeom prst="rect">
              <a:avLst/>
            </a:prstGeom>
          </p:spPr>
        </p:pic>
        <p:pic>
          <p:nvPicPr>
            <p:cNvPr id="40" name="object 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19445" y="1239393"/>
              <a:ext cx="430733" cy="461137"/>
            </a:xfrm>
            <a:prstGeom prst="rect">
              <a:avLst/>
            </a:prstGeom>
          </p:spPr>
        </p:pic>
        <p:sp>
          <p:nvSpPr>
            <p:cNvPr id="41" name="object 78"/>
            <p:cNvSpPr/>
            <p:nvPr/>
          </p:nvSpPr>
          <p:spPr>
            <a:xfrm>
              <a:off x="5426201" y="1715262"/>
              <a:ext cx="295910" cy="262255"/>
            </a:xfrm>
            <a:custGeom>
              <a:avLst/>
              <a:gdLst/>
              <a:ahLst/>
              <a:cxnLst/>
              <a:rect l="l" t="t" r="r" b="b"/>
              <a:pathLst>
                <a:path w="295910" h="262255">
                  <a:moveTo>
                    <a:pt x="147827" y="0"/>
                  </a:moveTo>
                  <a:lnTo>
                    <a:pt x="101096" y="6681"/>
                  </a:lnTo>
                  <a:lnTo>
                    <a:pt x="60514" y="25286"/>
                  </a:lnTo>
                  <a:lnTo>
                    <a:pt x="28517" y="53656"/>
                  </a:lnTo>
                  <a:lnTo>
                    <a:pt x="7534" y="89635"/>
                  </a:lnTo>
                  <a:lnTo>
                    <a:pt x="0" y="131063"/>
                  </a:lnTo>
                  <a:lnTo>
                    <a:pt x="7534" y="172492"/>
                  </a:lnTo>
                  <a:lnTo>
                    <a:pt x="28517" y="208471"/>
                  </a:lnTo>
                  <a:lnTo>
                    <a:pt x="60514" y="236841"/>
                  </a:lnTo>
                  <a:lnTo>
                    <a:pt x="101096" y="255446"/>
                  </a:lnTo>
                  <a:lnTo>
                    <a:pt x="147827" y="262127"/>
                  </a:lnTo>
                  <a:lnTo>
                    <a:pt x="194559" y="255446"/>
                  </a:lnTo>
                  <a:lnTo>
                    <a:pt x="235141" y="236841"/>
                  </a:lnTo>
                  <a:lnTo>
                    <a:pt x="267138" y="208471"/>
                  </a:lnTo>
                  <a:lnTo>
                    <a:pt x="288121" y="172492"/>
                  </a:lnTo>
                  <a:lnTo>
                    <a:pt x="295656" y="131063"/>
                  </a:lnTo>
                  <a:lnTo>
                    <a:pt x="288121" y="89635"/>
                  </a:lnTo>
                  <a:lnTo>
                    <a:pt x="267138" y="53656"/>
                  </a:lnTo>
                  <a:lnTo>
                    <a:pt x="235141" y="25286"/>
                  </a:lnTo>
                  <a:lnTo>
                    <a:pt x="194559" y="6681"/>
                  </a:lnTo>
                  <a:lnTo>
                    <a:pt x="1478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5426201" y="1715262"/>
              <a:ext cx="295910" cy="262255"/>
            </a:xfrm>
            <a:custGeom>
              <a:avLst/>
              <a:gdLst/>
              <a:ahLst/>
              <a:cxnLst/>
              <a:rect l="l" t="t" r="r" b="b"/>
              <a:pathLst>
                <a:path w="295910" h="262255">
                  <a:moveTo>
                    <a:pt x="0" y="131063"/>
                  </a:moveTo>
                  <a:lnTo>
                    <a:pt x="7534" y="89635"/>
                  </a:lnTo>
                  <a:lnTo>
                    <a:pt x="28517" y="53656"/>
                  </a:lnTo>
                  <a:lnTo>
                    <a:pt x="60514" y="25286"/>
                  </a:lnTo>
                  <a:lnTo>
                    <a:pt x="101096" y="6681"/>
                  </a:lnTo>
                  <a:lnTo>
                    <a:pt x="147827" y="0"/>
                  </a:lnTo>
                  <a:lnTo>
                    <a:pt x="194559" y="6681"/>
                  </a:lnTo>
                  <a:lnTo>
                    <a:pt x="235141" y="25286"/>
                  </a:lnTo>
                  <a:lnTo>
                    <a:pt x="267138" y="53656"/>
                  </a:lnTo>
                  <a:lnTo>
                    <a:pt x="288121" y="89635"/>
                  </a:lnTo>
                  <a:lnTo>
                    <a:pt x="295656" y="131063"/>
                  </a:lnTo>
                  <a:lnTo>
                    <a:pt x="288121" y="172492"/>
                  </a:lnTo>
                  <a:lnTo>
                    <a:pt x="267138" y="208471"/>
                  </a:lnTo>
                  <a:lnTo>
                    <a:pt x="235141" y="236841"/>
                  </a:lnTo>
                  <a:lnTo>
                    <a:pt x="194559" y="255446"/>
                  </a:lnTo>
                  <a:lnTo>
                    <a:pt x="147827" y="262127"/>
                  </a:lnTo>
                  <a:lnTo>
                    <a:pt x="101096" y="255446"/>
                  </a:lnTo>
                  <a:lnTo>
                    <a:pt x="60514" y="236841"/>
                  </a:lnTo>
                  <a:lnTo>
                    <a:pt x="28517" y="208471"/>
                  </a:lnTo>
                  <a:lnTo>
                    <a:pt x="7534" y="172492"/>
                  </a:lnTo>
                  <a:lnTo>
                    <a:pt x="0" y="131063"/>
                  </a:lnTo>
                  <a:close/>
                </a:path>
              </a:pathLst>
            </a:custGeom>
            <a:ln w="25400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3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174991" y="2112225"/>
              <a:ext cx="483082" cy="466382"/>
            </a:xfrm>
            <a:prstGeom prst="rect">
              <a:avLst/>
            </a:prstGeom>
          </p:spPr>
        </p:pic>
        <p:pic>
          <p:nvPicPr>
            <p:cNvPr id="44" name="object 8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62800" y="2104656"/>
              <a:ext cx="505980" cy="362699"/>
            </a:xfrm>
            <a:prstGeom prst="rect">
              <a:avLst/>
            </a:prstGeom>
          </p:spPr>
        </p:pic>
        <p:sp>
          <p:nvSpPr>
            <p:cNvPr id="45" name="object 82"/>
            <p:cNvSpPr/>
            <p:nvPr/>
          </p:nvSpPr>
          <p:spPr>
            <a:xfrm>
              <a:off x="7227570" y="2145030"/>
              <a:ext cx="382905" cy="365760"/>
            </a:xfrm>
            <a:custGeom>
              <a:avLst/>
              <a:gdLst/>
              <a:ahLst/>
              <a:cxnLst/>
              <a:rect l="l" t="t" r="r" b="b"/>
              <a:pathLst>
                <a:path w="382904" h="365760">
                  <a:moveTo>
                    <a:pt x="321563" y="0"/>
                  </a:moveTo>
                  <a:lnTo>
                    <a:pt x="60959" y="0"/>
                  </a:lnTo>
                  <a:lnTo>
                    <a:pt x="37236" y="4792"/>
                  </a:lnTo>
                  <a:lnTo>
                    <a:pt x="17859" y="17859"/>
                  </a:lnTo>
                  <a:lnTo>
                    <a:pt x="4792" y="37236"/>
                  </a:lnTo>
                  <a:lnTo>
                    <a:pt x="0" y="60959"/>
                  </a:lnTo>
                  <a:lnTo>
                    <a:pt x="0" y="304800"/>
                  </a:lnTo>
                  <a:lnTo>
                    <a:pt x="4792" y="328523"/>
                  </a:lnTo>
                  <a:lnTo>
                    <a:pt x="17859" y="347900"/>
                  </a:lnTo>
                  <a:lnTo>
                    <a:pt x="37236" y="360967"/>
                  </a:lnTo>
                  <a:lnTo>
                    <a:pt x="60959" y="365759"/>
                  </a:lnTo>
                  <a:lnTo>
                    <a:pt x="321563" y="365759"/>
                  </a:lnTo>
                  <a:lnTo>
                    <a:pt x="345287" y="360967"/>
                  </a:lnTo>
                  <a:lnTo>
                    <a:pt x="364664" y="347900"/>
                  </a:lnTo>
                  <a:lnTo>
                    <a:pt x="377731" y="328523"/>
                  </a:lnTo>
                  <a:lnTo>
                    <a:pt x="382524" y="304800"/>
                  </a:lnTo>
                  <a:lnTo>
                    <a:pt x="382524" y="60959"/>
                  </a:lnTo>
                  <a:lnTo>
                    <a:pt x="377731" y="37236"/>
                  </a:lnTo>
                  <a:lnTo>
                    <a:pt x="364664" y="17859"/>
                  </a:lnTo>
                  <a:lnTo>
                    <a:pt x="345287" y="4792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6" name="object 83"/>
            <p:cNvSpPr/>
            <p:nvPr/>
          </p:nvSpPr>
          <p:spPr>
            <a:xfrm>
              <a:off x="7227570" y="2145030"/>
              <a:ext cx="382905" cy="365760"/>
            </a:xfrm>
            <a:custGeom>
              <a:avLst/>
              <a:gdLst/>
              <a:ahLst/>
              <a:cxnLst/>
              <a:rect l="l" t="t" r="r" b="b"/>
              <a:pathLst>
                <a:path w="382904" h="365760">
                  <a:moveTo>
                    <a:pt x="0" y="60959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21563" y="0"/>
                  </a:lnTo>
                  <a:lnTo>
                    <a:pt x="345287" y="4792"/>
                  </a:lnTo>
                  <a:lnTo>
                    <a:pt x="364664" y="17859"/>
                  </a:lnTo>
                  <a:lnTo>
                    <a:pt x="377731" y="37236"/>
                  </a:lnTo>
                  <a:lnTo>
                    <a:pt x="382524" y="60959"/>
                  </a:lnTo>
                  <a:lnTo>
                    <a:pt x="382524" y="304800"/>
                  </a:lnTo>
                  <a:lnTo>
                    <a:pt x="377731" y="328523"/>
                  </a:lnTo>
                  <a:lnTo>
                    <a:pt x="364664" y="347900"/>
                  </a:lnTo>
                  <a:lnTo>
                    <a:pt x="345287" y="360967"/>
                  </a:lnTo>
                  <a:lnTo>
                    <a:pt x="321563" y="365759"/>
                  </a:lnTo>
                  <a:lnTo>
                    <a:pt x="60959" y="365759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59"/>
                  </a:lnTo>
                  <a:close/>
                </a:path>
              </a:pathLst>
            </a:custGeom>
            <a:ln w="19050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2" name="object 84"/>
          <p:cNvSpPr txBox="1"/>
          <p:nvPr/>
        </p:nvSpPr>
        <p:spPr>
          <a:xfrm>
            <a:off x="6915277" y="4230866"/>
            <a:ext cx="22250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 indent="3937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Evacuation</a:t>
            </a:r>
            <a:r>
              <a:rPr sz="1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lente</a:t>
            </a:r>
            <a:r>
              <a:rPr sz="1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l’azote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dissout</a:t>
            </a:r>
            <a:r>
              <a:rPr sz="1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1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tissus</a:t>
            </a:r>
            <a:r>
              <a:rPr sz="1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lents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85"/>
          <p:cNvSpPr txBox="1"/>
          <p:nvPr/>
        </p:nvSpPr>
        <p:spPr>
          <a:xfrm>
            <a:off x="8799194" y="3062212"/>
            <a:ext cx="2901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0" dirty="0">
                <a:solidFill>
                  <a:srgbClr val="FF0000"/>
                </a:solidFill>
                <a:latin typeface="Calibri"/>
                <a:cs typeface="Calibri"/>
              </a:rPr>
              <a:t>2,5</a:t>
            </a:r>
            <a:r>
              <a:rPr sz="1050" b="1" spc="-20" dirty="0">
                <a:latin typeface="Calibri"/>
                <a:cs typeface="Calibri"/>
              </a:rPr>
              <a:t>Q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4" name="object 94"/>
          <p:cNvSpPr txBox="1"/>
          <p:nvPr/>
        </p:nvSpPr>
        <p:spPr>
          <a:xfrm>
            <a:off x="10169905" y="3046717"/>
            <a:ext cx="351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5" name="object 9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96678" y="2435466"/>
            <a:ext cx="252983" cy="580644"/>
          </a:xfrm>
          <a:prstGeom prst="rect">
            <a:avLst/>
          </a:prstGeom>
        </p:spPr>
      </p:pic>
      <p:grpSp>
        <p:nvGrpSpPr>
          <p:cNvPr id="26" name="object 96"/>
          <p:cNvGrpSpPr/>
          <p:nvPr/>
        </p:nvGrpSpPr>
        <p:grpSpPr>
          <a:xfrm>
            <a:off x="887241" y="955915"/>
            <a:ext cx="1013948" cy="1060023"/>
            <a:chOff x="83819" y="79247"/>
            <a:chExt cx="760985" cy="821436"/>
          </a:xfrm>
        </p:grpSpPr>
        <p:pic>
          <p:nvPicPr>
            <p:cNvPr id="27" name="object 9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3819" y="79247"/>
              <a:ext cx="629412" cy="821436"/>
            </a:xfrm>
            <a:prstGeom prst="rect">
              <a:avLst/>
            </a:prstGeom>
          </p:spPr>
        </p:pic>
        <p:sp>
          <p:nvSpPr>
            <p:cNvPr id="28" name="object 98"/>
            <p:cNvSpPr/>
            <p:nvPr/>
          </p:nvSpPr>
          <p:spPr>
            <a:xfrm>
              <a:off x="512064" y="243839"/>
              <a:ext cx="332740" cy="160020"/>
            </a:xfrm>
            <a:custGeom>
              <a:avLst/>
              <a:gdLst/>
              <a:ahLst/>
              <a:cxnLst/>
              <a:rect l="l" t="t" r="r" b="b"/>
              <a:pathLst>
                <a:path w="332740" h="160020">
                  <a:moveTo>
                    <a:pt x="0" y="80010"/>
                  </a:moveTo>
                  <a:lnTo>
                    <a:pt x="13054" y="48863"/>
                  </a:lnTo>
                  <a:lnTo>
                    <a:pt x="48653" y="23431"/>
                  </a:lnTo>
                  <a:lnTo>
                    <a:pt x="101455" y="6286"/>
                  </a:lnTo>
                  <a:lnTo>
                    <a:pt x="166115" y="0"/>
                  </a:lnTo>
                  <a:lnTo>
                    <a:pt x="230776" y="6286"/>
                  </a:lnTo>
                  <a:lnTo>
                    <a:pt x="283578" y="23431"/>
                  </a:lnTo>
                  <a:lnTo>
                    <a:pt x="319177" y="48863"/>
                  </a:lnTo>
                  <a:lnTo>
                    <a:pt x="332232" y="80010"/>
                  </a:lnTo>
                  <a:lnTo>
                    <a:pt x="319177" y="111156"/>
                  </a:lnTo>
                  <a:lnTo>
                    <a:pt x="283578" y="136588"/>
                  </a:lnTo>
                  <a:lnTo>
                    <a:pt x="230776" y="153733"/>
                  </a:lnTo>
                  <a:lnTo>
                    <a:pt x="166115" y="160020"/>
                  </a:lnTo>
                  <a:lnTo>
                    <a:pt x="101455" y="153733"/>
                  </a:lnTo>
                  <a:lnTo>
                    <a:pt x="48653" y="136588"/>
                  </a:lnTo>
                  <a:lnTo>
                    <a:pt x="13054" y="111156"/>
                  </a:lnTo>
                  <a:lnTo>
                    <a:pt x="0" y="8001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81" name="object 20"/>
          <p:cNvGrpSpPr/>
          <p:nvPr/>
        </p:nvGrpSpPr>
        <p:grpSpPr>
          <a:xfrm>
            <a:off x="1792363" y="4110031"/>
            <a:ext cx="2427605" cy="1941830"/>
            <a:chOff x="317779" y="3201891"/>
            <a:chExt cx="2427605" cy="1941830"/>
          </a:xfrm>
        </p:grpSpPr>
        <p:pic>
          <p:nvPicPr>
            <p:cNvPr id="82" name="object 2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19012" y="4646578"/>
              <a:ext cx="769807" cy="407102"/>
            </a:xfrm>
            <a:prstGeom prst="rect">
              <a:avLst/>
            </a:prstGeom>
          </p:spPr>
        </p:pic>
        <p:pic>
          <p:nvPicPr>
            <p:cNvPr id="83" name="object 2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26720" y="4628387"/>
              <a:ext cx="754380" cy="507492"/>
            </a:xfrm>
            <a:prstGeom prst="rect">
              <a:avLst/>
            </a:prstGeom>
          </p:spPr>
        </p:pic>
        <p:pic>
          <p:nvPicPr>
            <p:cNvPr id="84" name="object 2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2628" y="4657344"/>
              <a:ext cx="707135" cy="344424"/>
            </a:xfrm>
            <a:prstGeom prst="rect">
              <a:avLst/>
            </a:prstGeom>
          </p:spPr>
        </p:pic>
        <p:pic>
          <p:nvPicPr>
            <p:cNvPr id="85" name="object 2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7779" y="4226991"/>
              <a:ext cx="977069" cy="634949"/>
            </a:xfrm>
            <a:prstGeom prst="rect">
              <a:avLst/>
            </a:prstGeom>
          </p:spPr>
        </p:pic>
        <p:pic>
          <p:nvPicPr>
            <p:cNvPr id="86" name="object 2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35154" y="3201891"/>
              <a:ext cx="1109618" cy="1679496"/>
            </a:xfrm>
            <a:prstGeom prst="rect">
              <a:avLst/>
            </a:prstGeom>
          </p:spPr>
        </p:pic>
        <p:pic>
          <p:nvPicPr>
            <p:cNvPr id="87" name="object 2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59635" y="3203828"/>
              <a:ext cx="1055751" cy="1625815"/>
            </a:xfrm>
            <a:prstGeom prst="rect">
              <a:avLst/>
            </a:prstGeom>
          </p:spPr>
        </p:pic>
        <p:pic>
          <p:nvPicPr>
            <p:cNvPr id="88" name="object 2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69491" y="4302252"/>
              <a:ext cx="451116" cy="516635"/>
            </a:xfrm>
            <a:prstGeom prst="rect">
              <a:avLst/>
            </a:prstGeom>
          </p:spPr>
        </p:pic>
        <p:pic>
          <p:nvPicPr>
            <p:cNvPr id="89" name="object 2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11579" y="4338827"/>
              <a:ext cx="565378" cy="507492"/>
            </a:xfrm>
            <a:prstGeom prst="rect">
              <a:avLst/>
            </a:prstGeom>
          </p:spPr>
        </p:pic>
        <p:sp>
          <p:nvSpPr>
            <p:cNvPr id="90" name="object 29"/>
            <p:cNvSpPr/>
            <p:nvPr/>
          </p:nvSpPr>
          <p:spPr>
            <a:xfrm>
              <a:off x="1322069" y="4335017"/>
              <a:ext cx="350520" cy="416559"/>
            </a:xfrm>
            <a:custGeom>
              <a:avLst/>
              <a:gdLst/>
              <a:ahLst/>
              <a:cxnLst/>
              <a:rect l="l" t="t" r="r" b="b"/>
              <a:pathLst>
                <a:path w="350519" h="416560">
                  <a:moveTo>
                    <a:pt x="292100" y="0"/>
                  </a:moveTo>
                  <a:lnTo>
                    <a:pt x="58420" y="0"/>
                  </a:lnTo>
                  <a:lnTo>
                    <a:pt x="35683" y="4591"/>
                  </a:lnTo>
                  <a:lnTo>
                    <a:pt x="17113" y="17113"/>
                  </a:lnTo>
                  <a:lnTo>
                    <a:pt x="4591" y="35683"/>
                  </a:lnTo>
                  <a:lnTo>
                    <a:pt x="0" y="58419"/>
                  </a:lnTo>
                  <a:lnTo>
                    <a:pt x="0" y="357631"/>
                  </a:lnTo>
                  <a:lnTo>
                    <a:pt x="4591" y="380368"/>
                  </a:lnTo>
                  <a:lnTo>
                    <a:pt x="17113" y="398938"/>
                  </a:lnTo>
                  <a:lnTo>
                    <a:pt x="35683" y="411460"/>
                  </a:lnTo>
                  <a:lnTo>
                    <a:pt x="58420" y="416051"/>
                  </a:lnTo>
                  <a:lnTo>
                    <a:pt x="292100" y="416051"/>
                  </a:lnTo>
                  <a:lnTo>
                    <a:pt x="314836" y="411460"/>
                  </a:lnTo>
                  <a:lnTo>
                    <a:pt x="333406" y="398938"/>
                  </a:lnTo>
                  <a:lnTo>
                    <a:pt x="345928" y="380368"/>
                  </a:lnTo>
                  <a:lnTo>
                    <a:pt x="350519" y="357631"/>
                  </a:lnTo>
                  <a:lnTo>
                    <a:pt x="350519" y="58419"/>
                  </a:lnTo>
                  <a:lnTo>
                    <a:pt x="345928" y="35683"/>
                  </a:lnTo>
                  <a:lnTo>
                    <a:pt x="333406" y="17113"/>
                  </a:lnTo>
                  <a:lnTo>
                    <a:pt x="314836" y="4591"/>
                  </a:lnTo>
                  <a:lnTo>
                    <a:pt x="29210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30"/>
            <p:cNvSpPr/>
            <p:nvPr/>
          </p:nvSpPr>
          <p:spPr>
            <a:xfrm>
              <a:off x="1322069" y="4335017"/>
              <a:ext cx="350520" cy="416559"/>
            </a:xfrm>
            <a:custGeom>
              <a:avLst/>
              <a:gdLst/>
              <a:ahLst/>
              <a:cxnLst/>
              <a:rect l="l" t="t" r="r" b="b"/>
              <a:pathLst>
                <a:path w="350519" h="416560">
                  <a:moveTo>
                    <a:pt x="0" y="58419"/>
                  </a:moveTo>
                  <a:lnTo>
                    <a:pt x="4591" y="35683"/>
                  </a:lnTo>
                  <a:lnTo>
                    <a:pt x="17113" y="17113"/>
                  </a:lnTo>
                  <a:lnTo>
                    <a:pt x="35683" y="4591"/>
                  </a:lnTo>
                  <a:lnTo>
                    <a:pt x="58420" y="0"/>
                  </a:lnTo>
                  <a:lnTo>
                    <a:pt x="292100" y="0"/>
                  </a:lnTo>
                  <a:lnTo>
                    <a:pt x="314836" y="4591"/>
                  </a:lnTo>
                  <a:lnTo>
                    <a:pt x="333406" y="17113"/>
                  </a:lnTo>
                  <a:lnTo>
                    <a:pt x="345928" y="35683"/>
                  </a:lnTo>
                  <a:lnTo>
                    <a:pt x="350519" y="58419"/>
                  </a:lnTo>
                  <a:lnTo>
                    <a:pt x="350519" y="357631"/>
                  </a:lnTo>
                  <a:lnTo>
                    <a:pt x="345928" y="380368"/>
                  </a:lnTo>
                  <a:lnTo>
                    <a:pt x="333406" y="398938"/>
                  </a:lnTo>
                  <a:lnTo>
                    <a:pt x="314836" y="411460"/>
                  </a:lnTo>
                  <a:lnTo>
                    <a:pt x="292100" y="416051"/>
                  </a:lnTo>
                  <a:lnTo>
                    <a:pt x="58420" y="416051"/>
                  </a:lnTo>
                  <a:lnTo>
                    <a:pt x="35683" y="411460"/>
                  </a:lnTo>
                  <a:lnTo>
                    <a:pt x="17113" y="398938"/>
                  </a:lnTo>
                  <a:lnTo>
                    <a:pt x="4591" y="380368"/>
                  </a:lnTo>
                  <a:lnTo>
                    <a:pt x="0" y="357631"/>
                  </a:lnTo>
                  <a:lnTo>
                    <a:pt x="0" y="58419"/>
                  </a:lnTo>
                  <a:close/>
                </a:path>
              </a:pathLst>
            </a:custGeom>
            <a:ln w="1905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3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14627" y="4709159"/>
              <a:ext cx="495325" cy="434339"/>
            </a:xfrm>
            <a:prstGeom prst="rect">
              <a:avLst/>
            </a:prstGeom>
          </p:spPr>
        </p:pic>
        <p:pic>
          <p:nvPicPr>
            <p:cNvPr id="93" name="object 3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257299" y="4728971"/>
              <a:ext cx="414527" cy="414527"/>
            </a:xfrm>
            <a:prstGeom prst="rect">
              <a:avLst/>
            </a:prstGeom>
          </p:spPr>
        </p:pic>
      </p:grpSp>
      <p:sp>
        <p:nvSpPr>
          <p:cNvPr id="94" name="Rectangle 93"/>
          <p:cNvSpPr/>
          <p:nvPr/>
        </p:nvSpPr>
        <p:spPr>
          <a:xfrm>
            <a:off x="1533932" y="5292321"/>
            <a:ext cx="169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31265">
              <a:lnSpc>
                <a:spcPct val="100000"/>
              </a:lnSpc>
              <a:spcBef>
                <a:spcPts val="520"/>
              </a:spcBef>
            </a:pPr>
            <a:r>
              <a:rPr lang="fr-FR" b="1" spc="-25" dirty="0">
                <a:cs typeface="Calibri"/>
              </a:rPr>
              <a:t>3</a:t>
            </a:r>
            <a:r>
              <a:rPr lang="fr-FR" b="1" spc="-25" dirty="0">
                <a:solidFill>
                  <a:srgbClr val="001F5F"/>
                </a:solidFill>
                <a:cs typeface="Calibri"/>
              </a:rPr>
              <a:t>Q</a:t>
            </a:r>
            <a:endParaRPr lang="fr-FR" dirty="0">
              <a:cs typeface="Calibri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555554" y="5553437"/>
            <a:ext cx="111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405">
              <a:lnSpc>
                <a:spcPct val="100000"/>
              </a:lnSpc>
              <a:spcBef>
                <a:spcPts val="345"/>
              </a:spcBef>
            </a:pPr>
            <a:r>
              <a:rPr lang="fr-FR" b="1" dirty="0">
                <a:solidFill>
                  <a:srgbClr val="FFFFFF"/>
                </a:solidFill>
                <a:cs typeface="Calibri"/>
              </a:rPr>
              <a:t>60</a:t>
            </a:r>
            <a:r>
              <a:rPr lang="fr-FR" b="1" spc="-10" dirty="0">
                <a:solidFill>
                  <a:srgbClr val="FFFFFF"/>
                </a:solidFill>
                <a:cs typeface="Calibri"/>
              </a:rPr>
              <a:t> </a:t>
            </a:r>
            <a:r>
              <a:rPr lang="fr-FR" b="1" spc="-60" dirty="0">
                <a:solidFill>
                  <a:srgbClr val="FFFFFF"/>
                </a:solidFill>
                <a:cs typeface="Calibri"/>
              </a:rPr>
              <a:t>M</a:t>
            </a:r>
            <a:endParaRPr lang="fr-FR" dirty="0">
              <a:cs typeface="Calibri"/>
            </a:endParaRPr>
          </a:p>
        </p:txBody>
      </p:sp>
      <p:pic>
        <p:nvPicPr>
          <p:cNvPr id="96" name="object 7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767045" y="3177766"/>
            <a:ext cx="297179" cy="316880"/>
          </a:xfrm>
          <a:prstGeom prst="rect">
            <a:avLst/>
          </a:prstGeom>
        </p:spPr>
      </p:pic>
      <p:grpSp>
        <p:nvGrpSpPr>
          <p:cNvPr id="97" name="object 86"/>
          <p:cNvGrpSpPr/>
          <p:nvPr/>
        </p:nvGrpSpPr>
        <p:grpSpPr>
          <a:xfrm>
            <a:off x="8820085" y="2981337"/>
            <a:ext cx="1906905" cy="949960"/>
            <a:chOff x="7235952" y="2074164"/>
            <a:chExt cx="1906905" cy="949960"/>
          </a:xfrm>
        </p:grpSpPr>
        <p:pic>
          <p:nvPicPr>
            <p:cNvPr id="98" name="object 8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235952" y="2229612"/>
              <a:ext cx="377964" cy="397763"/>
            </a:xfrm>
            <a:prstGeom prst="rect">
              <a:avLst/>
            </a:prstGeom>
          </p:spPr>
        </p:pic>
        <p:pic>
          <p:nvPicPr>
            <p:cNvPr id="99" name="object 8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278624" y="2249424"/>
              <a:ext cx="297179" cy="316992"/>
            </a:xfrm>
            <a:prstGeom prst="rect">
              <a:avLst/>
            </a:prstGeom>
          </p:spPr>
        </p:pic>
        <p:pic>
          <p:nvPicPr>
            <p:cNvPr id="100" name="object 8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798308" y="2095500"/>
              <a:ext cx="688860" cy="928116"/>
            </a:xfrm>
            <a:prstGeom prst="rect">
              <a:avLst/>
            </a:prstGeom>
          </p:spPr>
        </p:pic>
        <p:pic>
          <p:nvPicPr>
            <p:cNvPr id="101" name="object 9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840980" y="2115312"/>
              <a:ext cx="607822" cy="847344"/>
            </a:xfrm>
            <a:prstGeom prst="rect">
              <a:avLst/>
            </a:prstGeom>
          </p:spPr>
        </p:pic>
        <p:pic>
          <p:nvPicPr>
            <p:cNvPr id="102" name="object 9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563303" y="2092354"/>
              <a:ext cx="509108" cy="407102"/>
            </a:xfrm>
            <a:prstGeom prst="rect">
              <a:avLst/>
            </a:prstGeom>
          </p:spPr>
        </p:pic>
        <p:pic>
          <p:nvPicPr>
            <p:cNvPr id="103" name="object 9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91728" y="2074164"/>
              <a:ext cx="650773" cy="507492"/>
            </a:xfrm>
            <a:prstGeom prst="rect">
              <a:avLst/>
            </a:prstGeom>
          </p:spPr>
        </p:pic>
        <p:pic>
          <p:nvPicPr>
            <p:cNvPr id="104" name="object 9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596884" y="2103120"/>
              <a:ext cx="446532" cy="344424"/>
            </a:xfrm>
            <a:prstGeom prst="rect">
              <a:avLst/>
            </a:prstGeom>
          </p:spPr>
        </p:pic>
      </p:grpSp>
      <p:sp>
        <p:nvSpPr>
          <p:cNvPr id="105" name="Rectangle 104"/>
          <p:cNvSpPr/>
          <p:nvPr/>
        </p:nvSpPr>
        <p:spPr>
          <a:xfrm>
            <a:off x="5815154" y="3244334"/>
            <a:ext cx="561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b="1" dirty="0">
                <a:solidFill>
                  <a:srgbClr val="FFFFFF"/>
                </a:solidFill>
                <a:cs typeface="Calibri"/>
              </a:rPr>
              <a:t>3</a:t>
            </a:r>
            <a:r>
              <a:rPr lang="fr-FR" b="1" spc="-10" dirty="0">
                <a:solidFill>
                  <a:srgbClr val="FFFFFF"/>
                </a:solidFill>
                <a:cs typeface="Calibri"/>
              </a:rPr>
              <a:t> </a:t>
            </a:r>
            <a:r>
              <a:rPr lang="fr-FR" b="1" spc="-50" dirty="0">
                <a:solidFill>
                  <a:srgbClr val="FFFFFF"/>
                </a:solidFill>
                <a:cs typeface="Calibri"/>
              </a:rPr>
              <a:t>M</a:t>
            </a:r>
            <a:endParaRPr lang="fr-FR" dirty="0">
              <a:cs typeface="Calibri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0137415" y="3018412"/>
            <a:ext cx="561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b="1" dirty="0">
                <a:solidFill>
                  <a:srgbClr val="FFFFFF"/>
                </a:solidFill>
                <a:cs typeface="Calibri"/>
              </a:rPr>
              <a:t>3</a:t>
            </a:r>
            <a:r>
              <a:rPr lang="fr-FR" b="1" spc="-10" dirty="0">
                <a:solidFill>
                  <a:srgbClr val="FFFFFF"/>
                </a:solidFill>
                <a:cs typeface="Calibri"/>
              </a:rPr>
              <a:t> </a:t>
            </a:r>
            <a:r>
              <a:rPr lang="fr-FR" b="1" spc="-50" dirty="0">
                <a:solidFill>
                  <a:srgbClr val="FFFFFF"/>
                </a:solidFill>
                <a:cs typeface="Calibri"/>
              </a:rPr>
              <a:t>M</a:t>
            </a: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20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2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312752" y="311032"/>
            <a:ext cx="85877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0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83113" y="341810"/>
            <a:ext cx="3069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Introduction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1314" y="895808"/>
            <a:ext cx="111448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En tant que futur plongeur niveau 3, vous allez pouvoir plonger à l’air, en autonomie, sans Guide de Palanquée, avec maximum 2 autres binômes au minimum niveau 3 :</a:t>
            </a:r>
          </a:p>
          <a:p>
            <a:pPr algn="just"/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jusqu’à 60 mètres, sous la Direction d’un Directeur de Plongée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	-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Jusqu’à 40 mètres, sans Directeur de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Plongée</a:t>
            </a:r>
          </a:p>
          <a:p>
            <a:pPr algn="just"/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Dans ces 2 circonstances, la saturation en azote va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être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bien plus forte, et donc les risques d’accident de décompression plus importants que lorsque vous étiez Niveau 2, 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</a:rPr>
              <a:t>surtout dans la zone de 40 à 60 m</a:t>
            </a:r>
          </a:p>
          <a:p>
            <a:pPr algn="just"/>
            <a:endParaRPr lang="fr-FR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Il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est donc nécessaire d’acquérir les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connaissances qui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vous aideront à prévenir ce risque et mettre tout en œuvre pour qu’il ne se réalise pas en grande profondeur. </a:t>
            </a:r>
            <a:endParaRPr lang="fr-FR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fr-FR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Il s’agit de comprendre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en grande profondeur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	&gt; comment le corps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se charge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 azote</a:t>
            </a:r>
          </a:p>
          <a:p>
            <a:pPr algn="just"/>
            <a:r>
              <a:rPr lang="fr-FR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Prochain cours :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&gt; et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surtout se </a:t>
            </a: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décharge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dans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notre corps de manière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hétérogène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&gt;  pourquoi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nous devons respecter encore plus nos 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</a:rPr>
              <a:t>protocoles de désaturation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à la remontée</a:t>
            </a:r>
          </a:p>
          <a:p>
            <a:pPr algn="just"/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501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20</a:t>
            </a:fld>
            <a:endParaRPr lang="fr-FR"/>
          </a:p>
        </p:txBody>
      </p:sp>
      <p:sp>
        <p:nvSpPr>
          <p:cNvPr id="21" name="object 3"/>
          <p:cNvSpPr/>
          <p:nvPr/>
        </p:nvSpPr>
        <p:spPr>
          <a:xfrm>
            <a:off x="2282698" y="1495069"/>
            <a:ext cx="3720465" cy="477520"/>
          </a:xfrm>
          <a:custGeom>
            <a:avLst/>
            <a:gdLst/>
            <a:ahLst/>
            <a:cxnLst/>
            <a:rect l="l" t="t" r="r" b="b"/>
            <a:pathLst>
              <a:path w="3720465" h="477519">
                <a:moveTo>
                  <a:pt x="0" y="79501"/>
                </a:moveTo>
                <a:lnTo>
                  <a:pt x="6248" y="48541"/>
                </a:lnTo>
                <a:lnTo>
                  <a:pt x="23287" y="23272"/>
                </a:lnTo>
                <a:lnTo>
                  <a:pt x="48557" y="6242"/>
                </a:lnTo>
                <a:lnTo>
                  <a:pt x="79501" y="0"/>
                </a:lnTo>
                <a:lnTo>
                  <a:pt x="3640582" y="0"/>
                </a:lnTo>
                <a:lnTo>
                  <a:pt x="3671542" y="6242"/>
                </a:lnTo>
                <a:lnTo>
                  <a:pt x="3696811" y="23272"/>
                </a:lnTo>
                <a:lnTo>
                  <a:pt x="3713841" y="48541"/>
                </a:lnTo>
                <a:lnTo>
                  <a:pt x="3720084" y="79501"/>
                </a:lnTo>
                <a:lnTo>
                  <a:pt x="3720084" y="397510"/>
                </a:lnTo>
                <a:lnTo>
                  <a:pt x="3713841" y="428470"/>
                </a:lnTo>
                <a:lnTo>
                  <a:pt x="3696811" y="453739"/>
                </a:lnTo>
                <a:lnTo>
                  <a:pt x="3671542" y="470769"/>
                </a:lnTo>
                <a:lnTo>
                  <a:pt x="3640582" y="477012"/>
                </a:lnTo>
                <a:lnTo>
                  <a:pt x="79501" y="477012"/>
                </a:lnTo>
                <a:lnTo>
                  <a:pt x="48557" y="470769"/>
                </a:lnTo>
                <a:lnTo>
                  <a:pt x="23287" y="453739"/>
                </a:lnTo>
                <a:lnTo>
                  <a:pt x="6248" y="428470"/>
                </a:lnTo>
                <a:lnTo>
                  <a:pt x="0" y="397510"/>
                </a:lnTo>
                <a:lnTo>
                  <a:pt x="0" y="7950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22" name="object 4"/>
          <p:cNvSpPr txBox="1"/>
          <p:nvPr/>
        </p:nvSpPr>
        <p:spPr>
          <a:xfrm>
            <a:off x="2329586" y="1464208"/>
            <a:ext cx="30619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durée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au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fond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sans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palier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diminue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fortement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avec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profondeur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5"/>
          <p:cNvGrpSpPr/>
          <p:nvPr/>
        </p:nvGrpSpPr>
        <p:grpSpPr>
          <a:xfrm>
            <a:off x="2281936" y="1003579"/>
            <a:ext cx="7870190" cy="394970"/>
            <a:chOff x="762000" y="83819"/>
            <a:chExt cx="7870190" cy="394970"/>
          </a:xfrm>
        </p:grpSpPr>
        <p:pic>
          <p:nvPicPr>
            <p:cNvPr id="33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83819"/>
              <a:ext cx="7869935" cy="394715"/>
            </a:xfrm>
            <a:prstGeom prst="rect">
              <a:avLst/>
            </a:prstGeom>
          </p:spPr>
        </p:pic>
        <p:sp>
          <p:nvSpPr>
            <p:cNvPr id="34" name="object 7"/>
            <p:cNvSpPr/>
            <p:nvPr/>
          </p:nvSpPr>
          <p:spPr>
            <a:xfrm>
              <a:off x="762000" y="83819"/>
              <a:ext cx="7870190" cy="394970"/>
            </a:xfrm>
            <a:custGeom>
              <a:avLst/>
              <a:gdLst/>
              <a:ahLst/>
              <a:cxnLst/>
              <a:rect l="l" t="t" r="r" b="b"/>
              <a:pathLst>
                <a:path w="7870190" h="394970">
                  <a:moveTo>
                    <a:pt x="0" y="65785"/>
                  </a:moveTo>
                  <a:lnTo>
                    <a:pt x="5169" y="40183"/>
                  </a:lnTo>
                  <a:lnTo>
                    <a:pt x="19267" y="19272"/>
                  </a:lnTo>
                  <a:lnTo>
                    <a:pt x="40178" y="5171"/>
                  </a:lnTo>
                  <a:lnTo>
                    <a:pt x="65786" y="0"/>
                  </a:lnTo>
                  <a:lnTo>
                    <a:pt x="7804150" y="0"/>
                  </a:lnTo>
                  <a:lnTo>
                    <a:pt x="7829752" y="5171"/>
                  </a:lnTo>
                  <a:lnTo>
                    <a:pt x="7850663" y="19272"/>
                  </a:lnTo>
                  <a:lnTo>
                    <a:pt x="7864764" y="40183"/>
                  </a:lnTo>
                  <a:lnTo>
                    <a:pt x="7869935" y="65785"/>
                  </a:lnTo>
                  <a:lnTo>
                    <a:pt x="7869935" y="328929"/>
                  </a:lnTo>
                  <a:lnTo>
                    <a:pt x="7864764" y="354532"/>
                  </a:lnTo>
                  <a:lnTo>
                    <a:pt x="7850663" y="375443"/>
                  </a:lnTo>
                  <a:lnTo>
                    <a:pt x="7829752" y="389544"/>
                  </a:lnTo>
                  <a:lnTo>
                    <a:pt x="7804150" y="394715"/>
                  </a:lnTo>
                  <a:lnTo>
                    <a:pt x="65786" y="394715"/>
                  </a:lnTo>
                  <a:lnTo>
                    <a:pt x="40178" y="389544"/>
                  </a:lnTo>
                  <a:lnTo>
                    <a:pt x="19267" y="375443"/>
                  </a:lnTo>
                  <a:lnTo>
                    <a:pt x="5169" y="354532"/>
                  </a:lnTo>
                  <a:lnTo>
                    <a:pt x="0" y="328929"/>
                  </a:lnTo>
                  <a:lnTo>
                    <a:pt x="0" y="65785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4" name="object 8"/>
          <p:cNvSpPr txBox="1">
            <a:spLocks noGrp="1"/>
          </p:cNvSpPr>
          <p:nvPr/>
        </p:nvSpPr>
        <p:spPr>
          <a:xfrm>
            <a:off x="3180334" y="991133"/>
            <a:ext cx="61836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606550">
              <a:lnSpc>
                <a:spcPct val="100000"/>
              </a:lnSpc>
              <a:spcBef>
                <a:spcPts val="95"/>
              </a:spcBef>
            </a:pPr>
            <a:r>
              <a:rPr b="1" dirty="0" err="1" smtClean="0">
                <a:latin typeface="Calibri"/>
                <a:cs typeface="Calibri"/>
              </a:rPr>
              <a:t>Paliers</a:t>
            </a:r>
            <a:r>
              <a:rPr b="1" spc="-40" dirty="0" smtClean="0">
                <a:latin typeface="Calibri"/>
                <a:cs typeface="Calibri"/>
              </a:rPr>
              <a:t> </a:t>
            </a:r>
            <a:r>
              <a:rPr dirty="0"/>
              <a:t>en</a:t>
            </a:r>
            <a:r>
              <a:rPr spc="-30" dirty="0"/>
              <a:t> </a:t>
            </a:r>
            <a:r>
              <a:rPr spc="-10" dirty="0"/>
              <a:t>profonde</a:t>
            </a:r>
          </a:p>
        </p:txBody>
      </p:sp>
      <p:grpSp>
        <p:nvGrpSpPr>
          <p:cNvPr id="25" name="object 9"/>
          <p:cNvGrpSpPr/>
          <p:nvPr/>
        </p:nvGrpSpPr>
        <p:grpSpPr>
          <a:xfrm>
            <a:off x="4639562" y="2152439"/>
            <a:ext cx="5074805" cy="3976757"/>
            <a:chOff x="3119627" y="1232679"/>
            <a:chExt cx="4668218" cy="3452215"/>
          </a:xfrm>
        </p:grpSpPr>
        <p:pic>
          <p:nvPicPr>
            <p:cNvPr id="31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9627" y="1232679"/>
              <a:ext cx="4668218" cy="3452215"/>
            </a:xfrm>
            <a:prstGeom prst="rect">
              <a:avLst/>
            </a:prstGeom>
          </p:spPr>
        </p:pic>
        <p:sp>
          <p:nvSpPr>
            <p:cNvPr id="32" name="object 11"/>
            <p:cNvSpPr/>
            <p:nvPr/>
          </p:nvSpPr>
          <p:spPr>
            <a:xfrm>
              <a:off x="3726179" y="3512819"/>
              <a:ext cx="899160" cy="931544"/>
            </a:xfrm>
            <a:custGeom>
              <a:avLst/>
              <a:gdLst/>
              <a:ahLst/>
              <a:cxnLst/>
              <a:rect l="l" t="t" r="r" b="b"/>
              <a:pathLst>
                <a:path w="899160" h="931545">
                  <a:moveTo>
                    <a:pt x="0" y="68706"/>
                  </a:moveTo>
                  <a:lnTo>
                    <a:pt x="5395" y="41951"/>
                  </a:lnTo>
                  <a:lnTo>
                    <a:pt x="20113" y="20113"/>
                  </a:lnTo>
                  <a:lnTo>
                    <a:pt x="41951" y="5395"/>
                  </a:lnTo>
                  <a:lnTo>
                    <a:pt x="68707" y="0"/>
                  </a:lnTo>
                  <a:lnTo>
                    <a:pt x="830453" y="0"/>
                  </a:lnTo>
                  <a:lnTo>
                    <a:pt x="857208" y="5395"/>
                  </a:lnTo>
                  <a:lnTo>
                    <a:pt x="879046" y="20113"/>
                  </a:lnTo>
                  <a:lnTo>
                    <a:pt x="893764" y="41951"/>
                  </a:lnTo>
                  <a:lnTo>
                    <a:pt x="899160" y="68706"/>
                  </a:lnTo>
                  <a:lnTo>
                    <a:pt x="899160" y="862469"/>
                  </a:lnTo>
                  <a:lnTo>
                    <a:pt x="893764" y="889206"/>
                  </a:lnTo>
                  <a:lnTo>
                    <a:pt x="879046" y="911042"/>
                  </a:lnTo>
                  <a:lnTo>
                    <a:pt x="857208" y="925765"/>
                  </a:lnTo>
                  <a:lnTo>
                    <a:pt x="830453" y="931163"/>
                  </a:lnTo>
                  <a:lnTo>
                    <a:pt x="68707" y="931163"/>
                  </a:lnTo>
                  <a:lnTo>
                    <a:pt x="41951" y="925765"/>
                  </a:lnTo>
                  <a:lnTo>
                    <a:pt x="20113" y="911042"/>
                  </a:lnTo>
                  <a:lnTo>
                    <a:pt x="5395" y="889206"/>
                  </a:lnTo>
                  <a:lnTo>
                    <a:pt x="0" y="862469"/>
                  </a:lnTo>
                  <a:lnTo>
                    <a:pt x="0" y="68706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6" name="object 12"/>
          <p:cNvSpPr/>
          <p:nvPr/>
        </p:nvSpPr>
        <p:spPr>
          <a:xfrm>
            <a:off x="1727961" y="2627402"/>
            <a:ext cx="2735580" cy="769620"/>
          </a:xfrm>
          <a:custGeom>
            <a:avLst/>
            <a:gdLst/>
            <a:ahLst/>
            <a:cxnLst/>
            <a:rect l="l" t="t" r="r" b="b"/>
            <a:pathLst>
              <a:path w="2735580" h="769619">
                <a:moveTo>
                  <a:pt x="0" y="128270"/>
                </a:moveTo>
                <a:lnTo>
                  <a:pt x="10080" y="78331"/>
                </a:lnTo>
                <a:lnTo>
                  <a:pt x="37569" y="37560"/>
                </a:lnTo>
                <a:lnTo>
                  <a:pt x="78341" y="10076"/>
                </a:lnTo>
                <a:lnTo>
                  <a:pt x="128270" y="0"/>
                </a:lnTo>
                <a:lnTo>
                  <a:pt x="2607310" y="0"/>
                </a:lnTo>
                <a:lnTo>
                  <a:pt x="2657248" y="10076"/>
                </a:lnTo>
                <a:lnTo>
                  <a:pt x="2698019" y="37560"/>
                </a:lnTo>
                <a:lnTo>
                  <a:pt x="2725503" y="78331"/>
                </a:lnTo>
                <a:lnTo>
                  <a:pt x="2735580" y="128270"/>
                </a:lnTo>
                <a:lnTo>
                  <a:pt x="2735580" y="641350"/>
                </a:lnTo>
                <a:lnTo>
                  <a:pt x="2725503" y="691288"/>
                </a:lnTo>
                <a:lnTo>
                  <a:pt x="2698019" y="732059"/>
                </a:lnTo>
                <a:lnTo>
                  <a:pt x="2657248" y="759543"/>
                </a:lnTo>
                <a:lnTo>
                  <a:pt x="2607310" y="769620"/>
                </a:lnTo>
                <a:lnTo>
                  <a:pt x="128270" y="769620"/>
                </a:lnTo>
                <a:lnTo>
                  <a:pt x="78341" y="759543"/>
                </a:lnTo>
                <a:lnTo>
                  <a:pt x="37569" y="732059"/>
                </a:lnTo>
                <a:lnTo>
                  <a:pt x="10080" y="691288"/>
                </a:lnTo>
                <a:lnTo>
                  <a:pt x="0" y="641350"/>
                </a:lnTo>
                <a:lnTo>
                  <a:pt x="0" y="12827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grpSp>
        <p:nvGrpSpPr>
          <p:cNvPr id="27" name="object 13"/>
          <p:cNvGrpSpPr/>
          <p:nvPr/>
        </p:nvGrpSpPr>
        <p:grpSpPr>
          <a:xfrm>
            <a:off x="1780540" y="3816883"/>
            <a:ext cx="2735580" cy="768350"/>
            <a:chOff x="260604" y="2897123"/>
            <a:chExt cx="2735580" cy="768350"/>
          </a:xfrm>
        </p:grpSpPr>
        <p:sp>
          <p:nvSpPr>
            <p:cNvPr id="29" name="object 14"/>
            <p:cNvSpPr/>
            <p:nvPr/>
          </p:nvSpPr>
          <p:spPr>
            <a:xfrm>
              <a:off x="260604" y="2897123"/>
              <a:ext cx="2735580" cy="768350"/>
            </a:xfrm>
            <a:custGeom>
              <a:avLst/>
              <a:gdLst/>
              <a:ahLst/>
              <a:cxnLst/>
              <a:rect l="l" t="t" r="r" b="b"/>
              <a:pathLst>
                <a:path w="2735580" h="768350">
                  <a:moveTo>
                    <a:pt x="2607564" y="0"/>
                  </a:moveTo>
                  <a:lnTo>
                    <a:pt x="128016" y="0"/>
                  </a:lnTo>
                  <a:lnTo>
                    <a:pt x="78186" y="10054"/>
                  </a:lnTo>
                  <a:lnTo>
                    <a:pt x="37495" y="37480"/>
                  </a:lnTo>
                  <a:lnTo>
                    <a:pt x="10060" y="78170"/>
                  </a:lnTo>
                  <a:lnTo>
                    <a:pt x="0" y="128015"/>
                  </a:lnTo>
                  <a:lnTo>
                    <a:pt x="0" y="640079"/>
                  </a:lnTo>
                  <a:lnTo>
                    <a:pt x="10060" y="689925"/>
                  </a:lnTo>
                  <a:lnTo>
                    <a:pt x="37495" y="730615"/>
                  </a:lnTo>
                  <a:lnTo>
                    <a:pt x="78186" y="758041"/>
                  </a:lnTo>
                  <a:lnTo>
                    <a:pt x="128016" y="768095"/>
                  </a:lnTo>
                  <a:lnTo>
                    <a:pt x="2607564" y="768095"/>
                  </a:lnTo>
                  <a:lnTo>
                    <a:pt x="2657409" y="758041"/>
                  </a:lnTo>
                  <a:lnTo>
                    <a:pt x="2698099" y="730615"/>
                  </a:lnTo>
                  <a:lnTo>
                    <a:pt x="2725525" y="689925"/>
                  </a:lnTo>
                  <a:lnTo>
                    <a:pt x="2735579" y="640079"/>
                  </a:lnTo>
                  <a:lnTo>
                    <a:pt x="2735579" y="128015"/>
                  </a:lnTo>
                  <a:lnTo>
                    <a:pt x="2725525" y="78170"/>
                  </a:lnTo>
                  <a:lnTo>
                    <a:pt x="2698099" y="37480"/>
                  </a:lnTo>
                  <a:lnTo>
                    <a:pt x="2657409" y="10054"/>
                  </a:lnTo>
                  <a:lnTo>
                    <a:pt x="260756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0" name="object 15"/>
            <p:cNvSpPr/>
            <p:nvPr/>
          </p:nvSpPr>
          <p:spPr>
            <a:xfrm>
              <a:off x="260604" y="2897123"/>
              <a:ext cx="2735580" cy="768350"/>
            </a:xfrm>
            <a:custGeom>
              <a:avLst/>
              <a:gdLst/>
              <a:ahLst/>
              <a:cxnLst/>
              <a:rect l="l" t="t" r="r" b="b"/>
              <a:pathLst>
                <a:path w="2735580" h="768350">
                  <a:moveTo>
                    <a:pt x="0" y="128015"/>
                  </a:moveTo>
                  <a:lnTo>
                    <a:pt x="10060" y="78170"/>
                  </a:lnTo>
                  <a:lnTo>
                    <a:pt x="37495" y="37480"/>
                  </a:lnTo>
                  <a:lnTo>
                    <a:pt x="78186" y="10054"/>
                  </a:lnTo>
                  <a:lnTo>
                    <a:pt x="128016" y="0"/>
                  </a:lnTo>
                  <a:lnTo>
                    <a:pt x="2607564" y="0"/>
                  </a:lnTo>
                  <a:lnTo>
                    <a:pt x="2657409" y="10054"/>
                  </a:lnTo>
                  <a:lnTo>
                    <a:pt x="2698099" y="37480"/>
                  </a:lnTo>
                  <a:lnTo>
                    <a:pt x="2725525" y="78170"/>
                  </a:lnTo>
                  <a:lnTo>
                    <a:pt x="2735579" y="128015"/>
                  </a:lnTo>
                  <a:lnTo>
                    <a:pt x="2735579" y="640079"/>
                  </a:lnTo>
                  <a:lnTo>
                    <a:pt x="2725525" y="689925"/>
                  </a:lnTo>
                  <a:lnTo>
                    <a:pt x="2698099" y="730615"/>
                  </a:lnTo>
                  <a:lnTo>
                    <a:pt x="2657409" y="758041"/>
                  </a:lnTo>
                  <a:lnTo>
                    <a:pt x="2607564" y="768095"/>
                  </a:lnTo>
                  <a:lnTo>
                    <a:pt x="128016" y="768095"/>
                  </a:lnTo>
                  <a:lnTo>
                    <a:pt x="78186" y="758041"/>
                  </a:lnTo>
                  <a:lnTo>
                    <a:pt x="37495" y="730615"/>
                  </a:lnTo>
                  <a:lnTo>
                    <a:pt x="10060" y="689925"/>
                  </a:lnTo>
                  <a:lnTo>
                    <a:pt x="0" y="640079"/>
                  </a:lnTo>
                  <a:lnTo>
                    <a:pt x="0" y="12801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8" name="object 16"/>
          <p:cNvSpPr txBox="1"/>
          <p:nvPr/>
        </p:nvSpPr>
        <p:spPr>
          <a:xfrm>
            <a:off x="1788261" y="2620924"/>
            <a:ext cx="2557780" cy="1946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Pour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plongées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entre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40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et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60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mètres,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durée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sans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palier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est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minutes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Calibri"/>
              <a:cs typeface="Calibri"/>
            </a:endParaRPr>
          </a:p>
          <a:p>
            <a:pPr marL="65405" marR="106045">
              <a:lnSpc>
                <a:spcPct val="100000"/>
              </a:lnSpc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ces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profondeurs,</a:t>
            </a:r>
            <a:r>
              <a:rPr sz="16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les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plongées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sont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quasi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toutes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avec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paliers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désaturation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5" name="object 17"/>
          <p:cNvGrpSpPr/>
          <p:nvPr/>
        </p:nvGrpSpPr>
        <p:grpSpPr>
          <a:xfrm>
            <a:off x="1004935" y="859670"/>
            <a:ext cx="9985927" cy="1054480"/>
            <a:chOff x="-72658" y="0"/>
            <a:chExt cx="9216656" cy="1054480"/>
          </a:xfrm>
        </p:grpSpPr>
        <p:pic>
          <p:nvPicPr>
            <p:cNvPr id="36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8659" y="0"/>
              <a:ext cx="815339" cy="1054480"/>
            </a:xfrm>
            <a:prstGeom prst="rect">
              <a:avLst/>
            </a:prstGeom>
          </p:spPr>
        </p:pic>
        <p:pic>
          <p:nvPicPr>
            <p:cNvPr id="37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23731" y="129539"/>
              <a:ext cx="496824" cy="550163"/>
            </a:xfrm>
            <a:prstGeom prst="rect">
              <a:avLst/>
            </a:prstGeom>
          </p:spPr>
        </p:pic>
        <p:pic>
          <p:nvPicPr>
            <p:cNvPr id="38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2658" y="79246"/>
              <a:ext cx="785890" cy="975233"/>
            </a:xfrm>
            <a:prstGeom prst="rect">
              <a:avLst/>
            </a:prstGeom>
          </p:spPr>
        </p:pic>
        <p:sp>
          <p:nvSpPr>
            <p:cNvPr id="39" name="object 21"/>
            <p:cNvSpPr/>
            <p:nvPr/>
          </p:nvSpPr>
          <p:spPr>
            <a:xfrm>
              <a:off x="41148" y="812291"/>
              <a:ext cx="332740" cy="160020"/>
            </a:xfrm>
            <a:custGeom>
              <a:avLst/>
              <a:gdLst/>
              <a:ahLst/>
              <a:cxnLst/>
              <a:rect l="l" t="t" r="r" b="b"/>
              <a:pathLst>
                <a:path w="332740" h="160019">
                  <a:moveTo>
                    <a:pt x="0" y="80010"/>
                  </a:moveTo>
                  <a:lnTo>
                    <a:pt x="13054" y="48863"/>
                  </a:lnTo>
                  <a:lnTo>
                    <a:pt x="48654" y="23431"/>
                  </a:lnTo>
                  <a:lnTo>
                    <a:pt x="101456" y="6286"/>
                  </a:lnTo>
                  <a:lnTo>
                    <a:pt x="166116" y="0"/>
                  </a:lnTo>
                  <a:lnTo>
                    <a:pt x="230776" y="6286"/>
                  </a:lnTo>
                  <a:lnTo>
                    <a:pt x="283578" y="23431"/>
                  </a:lnTo>
                  <a:lnTo>
                    <a:pt x="319177" y="48863"/>
                  </a:lnTo>
                  <a:lnTo>
                    <a:pt x="332231" y="80010"/>
                  </a:lnTo>
                  <a:lnTo>
                    <a:pt x="319177" y="111156"/>
                  </a:lnTo>
                  <a:lnTo>
                    <a:pt x="283578" y="136588"/>
                  </a:lnTo>
                  <a:lnTo>
                    <a:pt x="230776" y="153733"/>
                  </a:lnTo>
                  <a:lnTo>
                    <a:pt x="166116" y="160020"/>
                  </a:lnTo>
                  <a:lnTo>
                    <a:pt x="101456" y="153733"/>
                  </a:lnTo>
                  <a:lnTo>
                    <a:pt x="48654" y="136588"/>
                  </a:lnTo>
                  <a:lnTo>
                    <a:pt x="13054" y="111156"/>
                  </a:lnTo>
                  <a:lnTo>
                    <a:pt x="0" y="8001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16189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21</a:t>
            </a:fld>
            <a:endParaRPr lang="fr-FR"/>
          </a:p>
        </p:txBody>
      </p:sp>
      <p:grpSp>
        <p:nvGrpSpPr>
          <p:cNvPr id="19" name="object 9"/>
          <p:cNvGrpSpPr/>
          <p:nvPr/>
        </p:nvGrpSpPr>
        <p:grpSpPr>
          <a:xfrm>
            <a:off x="2025636" y="4601513"/>
            <a:ext cx="916084" cy="507492"/>
            <a:chOff x="729922" y="4216908"/>
            <a:chExt cx="916084" cy="507492"/>
          </a:xfrm>
        </p:grpSpPr>
        <p:pic>
          <p:nvPicPr>
            <p:cNvPr id="12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922" y="4221388"/>
              <a:ext cx="916084" cy="434522"/>
            </a:xfrm>
            <a:prstGeom prst="rect">
              <a:avLst/>
            </a:prstGeom>
          </p:spPr>
        </p:pic>
        <p:pic>
          <p:nvPicPr>
            <p:cNvPr id="12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768" y="4216908"/>
              <a:ext cx="754380" cy="507492"/>
            </a:xfrm>
            <a:prstGeom prst="rect">
              <a:avLst/>
            </a:prstGeom>
          </p:spPr>
        </p:pic>
        <p:pic>
          <p:nvPicPr>
            <p:cNvPr id="12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524" y="4232148"/>
              <a:ext cx="853439" cy="371856"/>
            </a:xfrm>
            <a:prstGeom prst="rect">
              <a:avLst/>
            </a:prstGeom>
          </p:spPr>
        </p:pic>
      </p:grpSp>
      <p:sp>
        <p:nvSpPr>
          <p:cNvPr id="20" name="object 13"/>
          <p:cNvSpPr txBox="1"/>
          <p:nvPr/>
        </p:nvSpPr>
        <p:spPr>
          <a:xfrm>
            <a:off x="2258678" y="4658612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14"/>
          <p:cNvGrpSpPr/>
          <p:nvPr/>
        </p:nvGrpSpPr>
        <p:grpSpPr>
          <a:xfrm>
            <a:off x="1525838" y="4660949"/>
            <a:ext cx="688860" cy="560844"/>
            <a:chOff x="230124" y="4276344"/>
            <a:chExt cx="688860" cy="560844"/>
          </a:xfrm>
        </p:grpSpPr>
        <p:pic>
          <p:nvPicPr>
            <p:cNvPr id="116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124" y="4315968"/>
              <a:ext cx="688860" cy="411530"/>
            </a:xfrm>
            <a:prstGeom prst="rect">
              <a:avLst/>
            </a:prstGeom>
          </p:spPr>
        </p:pic>
        <p:pic>
          <p:nvPicPr>
            <p:cNvPr id="117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844" y="4276344"/>
              <a:ext cx="594398" cy="560844"/>
            </a:xfrm>
            <a:prstGeom prst="rect">
              <a:avLst/>
            </a:prstGeom>
          </p:spPr>
        </p:pic>
        <p:sp>
          <p:nvSpPr>
            <p:cNvPr id="118" name="object 17"/>
            <p:cNvSpPr/>
            <p:nvPr/>
          </p:nvSpPr>
          <p:spPr>
            <a:xfrm>
              <a:off x="277368" y="4343400"/>
              <a:ext cx="599440" cy="321945"/>
            </a:xfrm>
            <a:custGeom>
              <a:avLst/>
              <a:gdLst/>
              <a:ahLst/>
              <a:cxnLst/>
              <a:rect l="l" t="t" r="r" b="b"/>
              <a:pathLst>
                <a:path w="599440" h="321945">
                  <a:moveTo>
                    <a:pt x="545338" y="0"/>
                  </a:moveTo>
                  <a:lnTo>
                    <a:pt x="53593" y="0"/>
                  </a:lnTo>
                  <a:lnTo>
                    <a:pt x="32730" y="4211"/>
                  </a:lnTo>
                  <a:lnTo>
                    <a:pt x="15695" y="15695"/>
                  </a:lnTo>
                  <a:lnTo>
                    <a:pt x="4211" y="32730"/>
                  </a:lnTo>
                  <a:lnTo>
                    <a:pt x="0" y="53593"/>
                  </a:lnTo>
                  <a:lnTo>
                    <a:pt x="0" y="267970"/>
                  </a:lnTo>
                  <a:lnTo>
                    <a:pt x="4211" y="288833"/>
                  </a:lnTo>
                  <a:lnTo>
                    <a:pt x="15695" y="305868"/>
                  </a:lnTo>
                  <a:lnTo>
                    <a:pt x="32730" y="317352"/>
                  </a:lnTo>
                  <a:lnTo>
                    <a:pt x="53593" y="321564"/>
                  </a:lnTo>
                  <a:lnTo>
                    <a:pt x="545338" y="321564"/>
                  </a:lnTo>
                  <a:lnTo>
                    <a:pt x="566201" y="317352"/>
                  </a:lnTo>
                  <a:lnTo>
                    <a:pt x="583236" y="305868"/>
                  </a:lnTo>
                  <a:lnTo>
                    <a:pt x="594720" y="288833"/>
                  </a:lnTo>
                  <a:lnTo>
                    <a:pt x="598932" y="267970"/>
                  </a:lnTo>
                  <a:lnTo>
                    <a:pt x="598932" y="53593"/>
                  </a:lnTo>
                  <a:lnTo>
                    <a:pt x="594720" y="32730"/>
                  </a:lnTo>
                  <a:lnTo>
                    <a:pt x="583236" y="15695"/>
                  </a:lnTo>
                  <a:lnTo>
                    <a:pt x="566201" y="4211"/>
                  </a:lnTo>
                  <a:lnTo>
                    <a:pt x="545338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19" name="object 18"/>
            <p:cNvSpPr/>
            <p:nvPr/>
          </p:nvSpPr>
          <p:spPr>
            <a:xfrm>
              <a:off x="277368" y="4343400"/>
              <a:ext cx="599440" cy="321945"/>
            </a:xfrm>
            <a:custGeom>
              <a:avLst/>
              <a:gdLst/>
              <a:ahLst/>
              <a:cxnLst/>
              <a:rect l="l" t="t" r="r" b="b"/>
              <a:pathLst>
                <a:path w="599440" h="321945">
                  <a:moveTo>
                    <a:pt x="0" y="53593"/>
                  </a:moveTo>
                  <a:lnTo>
                    <a:pt x="4211" y="32730"/>
                  </a:lnTo>
                  <a:lnTo>
                    <a:pt x="15695" y="15695"/>
                  </a:lnTo>
                  <a:lnTo>
                    <a:pt x="32730" y="4211"/>
                  </a:lnTo>
                  <a:lnTo>
                    <a:pt x="53593" y="0"/>
                  </a:lnTo>
                  <a:lnTo>
                    <a:pt x="545338" y="0"/>
                  </a:lnTo>
                  <a:lnTo>
                    <a:pt x="566201" y="4211"/>
                  </a:lnTo>
                  <a:lnTo>
                    <a:pt x="583236" y="15695"/>
                  </a:lnTo>
                  <a:lnTo>
                    <a:pt x="594720" y="32730"/>
                  </a:lnTo>
                  <a:lnTo>
                    <a:pt x="598932" y="53593"/>
                  </a:lnTo>
                  <a:lnTo>
                    <a:pt x="598932" y="267970"/>
                  </a:lnTo>
                  <a:lnTo>
                    <a:pt x="594720" y="288833"/>
                  </a:lnTo>
                  <a:lnTo>
                    <a:pt x="583236" y="305868"/>
                  </a:lnTo>
                  <a:lnTo>
                    <a:pt x="566201" y="317352"/>
                  </a:lnTo>
                  <a:lnTo>
                    <a:pt x="545338" y="321564"/>
                  </a:lnTo>
                  <a:lnTo>
                    <a:pt x="53593" y="321564"/>
                  </a:lnTo>
                  <a:lnTo>
                    <a:pt x="32730" y="317352"/>
                  </a:lnTo>
                  <a:lnTo>
                    <a:pt x="15695" y="305868"/>
                  </a:lnTo>
                  <a:lnTo>
                    <a:pt x="4211" y="288833"/>
                  </a:lnTo>
                  <a:lnTo>
                    <a:pt x="0" y="267970"/>
                  </a:lnTo>
                  <a:lnTo>
                    <a:pt x="0" y="53593"/>
                  </a:lnTo>
                  <a:close/>
                </a:path>
              </a:pathLst>
            </a:custGeom>
            <a:ln w="9525">
              <a:solidFill>
                <a:srgbClr val="497CB9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2" name="object 19"/>
          <p:cNvSpPr txBox="1"/>
          <p:nvPr/>
        </p:nvSpPr>
        <p:spPr>
          <a:xfrm>
            <a:off x="1739299" y="4727496"/>
            <a:ext cx="264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800" b="1" spc="-25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0"/>
          <p:cNvGrpSpPr/>
          <p:nvPr/>
        </p:nvGrpSpPr>
        <p:grpSpPr>
          <a:xfrm>
            <a:off x="3935281" y="1853728"/>
            <a:ext cx="4917960" cy="1627644"/>
            <a:chOff x="2639567" y="1469123"/>
            <a:chExt cx="4917960" cy="1627644"/>
          </a:xfrm>
        </p:grpSpPr>
        <p:pic>
          <p:nvPicPr>
            <p:cNvPr id="105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89779" y="2595217"/>
              <a:ext cx="670732" cy="369103"/>
            </a:xfrm>
            <a:prstGeom prst="rect">
              <a:avLst/>
            </a:prstGeom>
          </p:spPr>
        </p:pic>
        <p:pic>
          <p:nvPicPr>
            <p:cNvPr id="106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39567" y="2535923"/>
              <a:ext cx="769632" cy="560844"/>
            </a:xfrm>
            <a:prstGeom prst="rect">
              <a:avLst/>
            </a:prstGeom>
          </p:spPr>
        </p:pic>
        <p:sp>
          <p:nvSpPr>
            <p:cNvPr id="107" name="object 23"/>
            <p:cNvSpPr/>
            <p:nvPr/>
          </p:nvSpPr>
          <p:spPr>
            <a:xfrm>
              <a:off x="2727959" y="2613660"/>
              <a:ext cx="599440" cy="297180"/>
            </a:xfrm>
            <a:custGeom>
              <a:avLst/>
              <a:gdLst/>
              <a:ahLst/>
              <a:cxnLst/>
              <a:rect l="l" t="t" r="r" b="b"/>
              <a:pathLst>
                <a:path w="599439" h="297180">
                  <a:moveTo>
                    <a:pt x="549401" y="0"/>
                  </a:moveTo>
                  <a:lnTo>
                    <a:pt x="49529" y="0"/>
                  </a:lnTo>
                  <a:lnTo>
                    <a:pt x="30271" y="3899"/>
                  </a:lnTo>
                  <a:lnTo>
                    <a:pt x="14525" y="14525"/>
                  </a:lnTo>
                  <a:lnTo>
                    <a:pt x="3899" y="30271"/>
                  </a:lnTo>
                  <a:lnTo>
                    <a:pt x="0" y="49529"/>
                  </a:lnTo>
                  <a:lnTo>
                    <a:pt x="0" y="247650"/>
                  </a:lnTo>
                  <a:lnTo>
                    <a:pt x="3899" y="266908"/>
                  </a:lnTo>
                  <a:lnTo>
                    <a:pt x="14525" y="282654"/>
                  </a:lnTo>
                  <a:lnTo>
                    <a:pt x="30271" y="293280"/>
                  </a:lnTo>
                  <a:lnTo>
                    <a:pt x="49529" y="297179"/>
                  </a:lnTo>
                  <a:lnTo>
                    <a:pt x="549401" y="297179"/>
                  </a:lnTo>
                  <a:lnTo>
                    <a:pt x="568660" y="293280"/>
                  </a:lnTo>
                  <a:lnTo>
                    <a:pt x="584406" y="282654"/>
                  </a:lnTo>
                  <a:lnTo>
                    <a:pt x="595032" y="266908"/>
                  </a:lnTo>
                  <a:lnTo>
                    <a:pt x="598931" y="247650"/>
                  </a:lnTo>
                  <a:lnTo>
                    <a:pt x="598931" y="49529"/>
                  </a:lnTo>
                  <a:lnTo>
                    <a:pt x="595032" y="30271"/>
                  </a:lnTo>
                  <a:lnTo>
                    <a:pt x="584406" y="14525"/>
                  </a:lnTo>
                  <a:lnTo>
                    <a:pt x="568660" y="3899"/>
                  </a:lnTo>
                  <a:lnTo>
                    <a:pt x="549401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08" name="object 24"/>
            <p:cNvSpPr/>
            <p:nvPr/>
          </p:nvSpPr>
          <p:spPr>
            <a:xfrm>
              <a:off x="2727959" y="2613660"/>
              <a:ext cx="599440" cy="297180"/>
            </a:xfrm>
            <a:custGeom>
              <a:avLst/>
              <a:gdLst/>
              <a:ahLst/>
              <a:cxnLst/>
              <a:rect l="l" t="t" r="r" b="b"/>
              <a:pathLst>
                <a:path w="599439" h="297180">
                  <a:moveTo>
                    <a:pt x="0" y="49529"/>
                  </a:moveTo>
                  <a:lnTo>
                    <a:pt x="3899" y="30271"/>
                  </a:lnTo>
                  <a:lnTo>
                    <a:pt x="14525" y="14525"/>
                  </a:lnTo>
                  <a:lnTo>
                    <a:pt x="30271" y="3899"/>
                  </a:lnTo>
                  <a:lnTo>
                    <a:pt x="49529" y="0"/>
                  </a:lnTo>
                  <a:lnTo>
                    <a:pt x="549401" y="0"/>
                  </a:lnTo>
                  <a:lnTo>
                    <a:pt x="568660" y="3899"/>
                  </a:lnTo>
                  <a:lnTo>
                    <a:pt x="584406" y="14525"/>
                  </a:lnTo>
                  <a:lnTo>
                    <a:pt x="595032" y="30271"/>
                  </a:lnTo>
                  <a:lnTo>
                    <a:pt x="598931" y="49529"/>
                  </a:lnTo>
                  <a:lnTo>
                    <a:pt x="598931" y="247650"/>
                  </a:lnTo>
                  <a:lnTo>
                    <a:pt x="595032" y="266908"/>
                  </a:lnTo>
                  <a:lnTo>
                    <a:pt x="584406" y="282654"/>
                  </a:lnTo>
                  <a:lnTo>
                    <a:pt x="568660" y="293280"/>
                  </a:lnTo>
                  <a:lnTo>
                    <a:pt x="549401" y="297179"/>
                  </a:lnTo>
                  <a:lnTo>
                    <a:pt x="49529" y="297179"/>
                  </a:lnTo>
                  <a:lnTo>
                    <a:pt x="30271" y="293280"/>
                  </a:lnTo>
                  <a:lnTo>
                    <a:pt x="14525" y="282654"/>
                  </a:lnTo>
                  <a:lnTo>
                    <a:pt x="3899" y="266908"/>
                  </a:lnTo>
                  <a:lnTo>
                    <a:pt x="0" y="247650"/>
                  </a:lnTo>
                  <a:lnTo>
                    <a:pt x="0" y="49529"/>
                  </a:lnTo>
                  <a:close/>
                </a:path>
              </a:pathLst>
            </a:custGeom>
            <a:ln w="9525">
              <a:solidFill>
                <a:srgbClr val="497CB9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09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3215" y="1796698"/>
              <a:ext cx="914602" cy="407102"/>
            </a:xfrm>
            <a:prstGeom prst="rect">
              <a:avLst/>
            </a:prstGeom>
          </p:spPr>
        </p:pic>
        <p:pic>
          <p:nvPicPr>
            <p:cNvPr id="110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05015" y="1778508"/>
              <a:ext cx="952512" cy="507491"/>
            </a:xfrm>
            <a:prstGeom prst="rect">
              <a:avLst/>
            </a:prstGeom>
          </p:spPr>
        </p:pic>
        <p:pic>
          <p:nvPicPr>
            <p:cNvPr id="111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56832" y="1807464"/>
              <a:ext cx="851916" cy="344424"/>
            </a:xfrm>
            <a:prstGeom prst="rect">
              <a:avLst/>
            </a:prstGeom>
          </p:spPr>
        </p:pic>
        <p:pic>
          <p:nvPicPr>
            <p:cNvPr id="112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467" y="1520939"/>
              <a:ext cx="687349" cy="387108"/>
            </a:xfrm>
            <a:prstGeom prst="rect">
              <a:avLst/>
            </a:prstGeom>
          </p:spPr>
        </p:pic>
        <p:pic>
          <p:nvPicPr>
            <p:cNvPr id="113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38188" y="1469123"/>
              <a:ext cx="594398" cy="560844"/>
            </a:xfrm>
            <a:prstGeom prst="rect">
              <a:avLst/>
            </a:prstGeom>
          </p:spPr>
        </p:pic>
        <p:sp>
          <p:nvSpPr>
            <p:cNvPr id="114" name="object 30"/>
            <p:cNvSpPr/>
            <p:nvPr/>
          </p:nvSpPr>
          <p:spPr>
            <a:xfrm>
              <a:off x="6839711" y="1548384"/>
              <a:ext cx="597535" cy="297180"/>
            </a:xfrm>
            <a:custGeom>
              <a:avLst/>
              <a:gdLst/>
              <a:ahLst/>
              <a:cxnLst/>
              <a:rect l="l" t="t" r="r" b="b"/>
              <a:pathLst>
                <a:path w="597534" h="297180">
                  <a:moveTo>
                    <a:pt x="547878" y="0"/>
                  </a:moveTo>
                  <a:lnTo>
                    <a:pt x="49530" y="0"/>
                  </a:lnTo>
                  <a:lnTo>
                    <a:pt x="30271" y="3899"/>
                  </a:lnTo>
                  <a:lnTo>
                    <a:pt x="14525" y="14525"/>
                  </a:lnTo>
                  <a:lnTo>
                    <a:pt x="3899" y="30271"/>
                  </a:lnTo>
                  <a:lnTo>
                    <a:pt x="0" y="49529"/>
                  </a:lnTo>
                  <a:lnTo>
                    <a:pt x="0" y="247650"/>
                  </a:lnTo>
                  <a:lnTo>
                    <a:pt x="3899" y="266908"/>
                  </a:lnTo>
                  <a:lnTo>
                    <a:pt x="14525" y="282654"/>
                  </a:lnTo>
                  <a:lnTo>
                    <a:pt x="30271" y="293280"/>
                  </a:lnTo>
                  <a:lnTo>
                    <a:pt x="49530" y="297179"/>
                  </a:lnTo>
                  <a:lnTo>
                    <a:pt x="547878" y="297179"/>
                  </a:lnTo>
                  <a:lnTo>
                    <a:pt x="567136" y="293280"/>
                  </a:lnTo>
                  <a:lnTo>
                    <a:pt x="582882" y="282654"/>
                  </a:lnTo>
                  <a:lnTo>
                    <a:pt x="593508" y="266908"/>
                  </a:lnTo>
                  <a:lnTo>
                    <a:pt x="597408" y="247650"/>
                  </a:lnTo>
                  <a:lnTo>
                    <a:pt x="597408" y="49529"/>
                  </a:lnTo>
                  <a:lnTo>
                    <a:pt x="593508" y="30271"/>
                  </a:lnTo>
                  <a:lnTo>
                    <a:pt x="582882" y="14525"/>
                  </a:lnTo>
                  <a:lnTo>
                    <a:pt x="567136" y="3899"/>
                  </a:lnTo>
                  <a:lnTo>
                    <a:pt x="547878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15" name="object 31"/>
            <p:cNvSpPr/>
            <p:nvPr/>
          </p:nvSpPr>
          <p:spPr>
            <a:xfrm>
              <a:off x="6839711" y="1548384"/>
              <a:ext cx="597535" cy="297180"/>
            </a:xfrm>
            <a:custGeom>
              <a:avLst/>
              <a:gdLst/>
              <a:ahLst/>
              <a:cxnLst/>
              <a:rect l="l" t="t" r="r" b="b"/>
              <a:pathLst>
                <a:path w="597534" h="297180">
                  <a:moveTo>
                    <a:pt x="0" y="49529"/>
                  </a:moveTo>
                  <a:lnTo>
                    <a:pt x="3899" y="30271"/>
                  </a:lnTo>
                  <a:lnTo>
                    <a:pt x="14525" y="14525"/>
                  </a:lnTo>
                  <a:lnTo>
                    <a:pt x="30271" y="3899"/>
                  </a:lnTo>
                  <a:lnTo>
                    <a:pt x="49530" y="0"/>
                  </a:lnTo>
                  <a:lnTo>
                    <a:pt x="547878" y="0"/>
                  </a:lnTo>
                  <a:lnTo>
                    <a:pt x="567136" y="3899"/>
                  </a:lnTo>
                  <a:lnTo>
                    <a:pt x="582882" y="14525"/>
                  </a:lnTo>
                  <a:lnTo>
                    <a:pt x="593508" y="30271"/>
                  </a:lnTo>
                  <a:lnTo>
                    <a:pt x="597408" y="49529"/>
                  </a:lnTo>
                  <a:lnTo>
                    <a:pt x="597408" y="247650"/>
                  </a:lnTo>
                  <a:lnTo>
                    <a:pt x="593508" y="266908"/>
                  </a:lnTo>
                  <a:lnTo>
                    <a:pt x="582882" y="282654"/>
                  </a:lnTo>
                  <a:lnTo>
                    <a:pt x="567136" y="293280"/>
                  </a:lnTo>
                  <a:lnTo>
                    <a:pt x="547878" y="297179"/>
                  </a:lnTo>
                  <a:lnTo>
                    <a:pt x="49530" y="297179"/>
                  </a:lnTo>
                  <a:lnTo>
                    <a:pt x="30271" y="293280"/>
                  </a:lnTo>
                  <a:lnTo>
                    <a:pt x="14525" y="282654"/>
                  </a:lnTo>
                  <a:lnTo>
                    <a:pt x="3899" y="266908"/>
                  </a:lnTo>
                  <a:lnTo>
                    <a:pt x="0" y="247650"/>
                  </a:lnTo>
                  <a:lnTo>
                    <a:pt x="0" y="49529"/>
                  </a:lnTo>
                  <a:close/>
                </a:path>
              </a:pathLst>
            </a:custGeom>
            <a:ln w="9525">
              <a:solidFill>
                <a:srgbClr val="497CB9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4" name="object 32"/>
          <p:cNvSpPr txBox="1"/>
          <p:nvPr/>
        </p:nvSpPr>
        <p:spPr>
          <a:xfrm>
            <a:off x="8053257" y="1890434"/>
            <a:ext cx="653415" cy="5981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>
            <a:defPPr>
              <a:defRPr kern="0"/>
            </a:defPPr>
          </a:lstStyle>
          <a:p>
            <a:pPr marL="260985">
              <a:lnSpc>
                <a:spcPct val="100000"/>
              </a:lnSpc>
              <a:spcBef>
                <a:spcPts val="33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800" b="1" spc="-25" dirty="0">
                <a:latin typeface="Calibri"/>
                <a:cs typeface="Calibri"/>
              </a:rPr>
              <a:t>b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Surface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5" name="object 33"/>
          <p:cNvGrpSpPr/>
          <p:nvPr/>
        </p:nvGrpSpPr>
        <p:grpSpPr>
          <a:xfrm>
            <a:off x="3049765" y="4378383"/>
            <a:ext cx="1534714" cy="1009513"/>
            <a:chOff x="1754051" y="3993778"/>
            <a:chExt cx="1534714" cy="1009513"/>
          </a:xfrm>
        </p:grpSpPr>
        <p:sp>
          <p:nvSpPr>
            <p:cNvPr id="93" name="object 34"/>
            <p:cNvSpPr/>
            <p:nvPr/>
          </p:nvSpPr>
          <p:spPr>
            <a:xfrm>
              <a:off x="1754051" y="3993778"/>
              <a:ext cx="771525" cy="803275"/>
            </a:xfrm>
            <a:custGeom>
              <a:avLst/>
              <a:gdLst/>
              <a:ahLst/>
              <a:cxnLst/>
              <a:rect l="l" t="t" r="r" b="b"/>
              <a:pathLst>
                <a:path w="771525" h="803275">
                  <a:moveTo>
                    <a:pt x="371520" y="0"/>
                  </a:moveTo>
                  <a:lnTo>
                    <a:pt x="325533" y="3883"/>
                  </a:lnTo>
                  <a:lnTo>
                    <a:pt x="280737" y="12434"/>
                  </a:lnTo>
                  <a:lnTo>
                    <a:pt x="237592" y="25457"/>
                  </a:lnTo>
                  <a:lnTo>
                    <a:pt x="196558" y="42758"/>
                  </a:lnTo>
                  <a:lnTo>
                    <a:pt x="158097" y="64143"/>
                  </a:lnTo>
                  <a:lnTo>
                    <a:pt x="122670" y="89417"/>
                  </a:lnTo>
                  <a:lnTo>
                    <a:pt x="90738" y="118388"/>
                  </a:lnTo>
                  <a:lnTo>
                    <a:pt x="62762" y="150859"/>
                  </a:lnTo>
                  <a:lnTo>
                    <a:pt x="39202" y="186638"/>
                  </a:lnTo>
                  <a:lnTo>
                    <a:pt x="20519" y="225529"/>
                  </a:lnTo>
                  <a:lnTo>
                    <a:pt x="6722" y="269525"/>
                  </a:lnTo>
                  <a:lnTo>
                    <a:pt x="0" y="313677"/>
                  </a:lnTo>
                  <a:lnTo>
                    <a:pt x="68" y="357478"/>
                  </a:lnTo>
                  <a:lnTo>
                    <a:pt x="6643" y="400418"/>
                  </a:lnTo>
                  <a:lnTo>
                    <a:pt x="19440" y="441991"/>
                  </a:lnTo>
                  <a:lnTo>
                    <a:pt x="38172" y="481686"/>
                  </a:lnTo>
                  <a:lnTo>
                    <a:pt x="62557" y="518998"/>
                  </a:lnTo>
                  <a:lnTo>
                    <a:pt x="92307" y="553416"/>
                  </a:lnTo>
                  <a:lnTo>
                    <a:pt x="127140" y="584433"/>
                  </a:lnTo>
                  <a:lnTo>
                    <a:pt x="166769" y="611541"/>
                  </a:lnTo>
                  <a:lnTo>
                    <a:pt x="210911" y="634231"/>
                  </a:lnTo>
                  <a:lnTo>
                    <a:pt x="259279" y="651995"/>
                  </a:lnTo>
                  <a:lnTo>
                    <a:pt x="309063" y="803227"/>
                  </a:lnTo>
                  <a:lnTo>
                    <a:pt x="405329" y="669991"/>
                  </a:lnTo>
                  <a:lnTo>
                    <a:pt x="456888" y="664686"/>
                  </a:lnTo>
                  <a:lnTo>
                    <a:pt x="506391" y="653642"/>
                  </a:lnTo>
                  <a:lnTo>
                    <a:pt x="553308" y="637206"/>
                  </a:lnTo>
                  <a:lnTo>
                    <a:pt x="597108" y="615723"/>
                  </a:lnTo>
                  <a:lnTo>
                    <a:pt x="637260" y="589542"/>
                  </a:lnTo>
                  <a:lnTo>
                    <a:pt x="673234" y="559008"/>
                  </a:lnTo>
                  <a:lnTo>
                    <a:pt x="704497" y="524468"/>
                  </a:lnTo>
                  <a:lnTo>
                    <a:pt x="730519" y="486269"/>
                  </a:lnTo>
                  <a:lnTo>
                    <a:pt x="750769" y="444756"/>
                  </a:lnTo>
                  <a:lnTo>
                    <a:pt x="764567" y="400760"/>
                  </a:lnTo>
                  <a:lnTo>
                    <a:pt x="771289" y="356608"/>
                  </a:lnTo>
                  <a:lnTo>
                    <a:pt x="771220" y="312808"/>
                  </a:lnTo>
                  <a:lnTo>
                    <a:pt x="764645" y="269867"/>
                  </a:lnTo>
                  <a:lnTo>
                    <a:pt x="751849" y="228295"/>
                  </a:lnTo>
                  <a:lnTo>
                    <a:pt x="733116" y="188599"/>
                  </a:lnTo>
                  <a:lnTo>
                    <a:pt x="708732" y="151288"/>
                  </a:lnTo>
                  <a:lnTo>
                    <a:pt x="678981" y="116870"/>
                  </a:lnTo>
                  <a:lnTo>
                    <a:pt x="644149" y="85853"/>
                  </a:lnTo>
                  <a:lnTo>
                    <a:pt x="604519" y="58745"/>
                  </a:lnTo>
                  <a:lnTo>
                    <a:pt x="560378" y="36055"/>
                  </a:lnTo>
                  <a:lnTo>
                    <a:pt x="512009" y="18290"/>
                  </a:lnTo>
                  <a:lnTo>
                    <a:pt x="465219" y="7009"/>
                  </a:lnTo>
                  <a:lnTo>
                    <a:pt x="418235" y="977"/>
                  </a:lnTo>
                  <a:lnTo>
                    <a:pt x="371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4" name="object 35"/>
            <p:cNvSpPr/>
            <p:nvPr/>
          </p:nvSpPr>
          <p:spPr>
            <a:xfrm>
              <a:off x="1754051" y="3993778"/>
              <a:ext cx="771525" cy="803275"/>
            </a:xfrm>
            <a:custGeom>
              <a:avLst/>
              <a:gdLst/>
              <a:ahLst/>
              <a:cxnLst/>
              <a:rect l="l" t="t" r="r" b="b"/>
              <a:pathLst>
                <a:path w="771525" h="803275">
                  <a:moveTo>
                    <a:pt x="309063" y="803227"/>
                  </a:moveTo>
                  <a:lnTo>
                    <a:pt x="259279" y="651995"/>
                  </a:lnTo>
                  <a:lnTo>
                    <a:pt x="210911" y="634231"/>
                  </a:lnTo>
                  <a:lnTo>
                    <a:pt x="166769" y="611541"/>
                  </a:lnTo>
                  <a:lnTo>
                    <a:pt x="127140" y="584433"/>
                  </a:lnTo>
                  <a:lnTo>
                    <a:pt x="92307" y="553416"/>
                  </a:lnTo>
                  <a:lnTo>
                    <a:pt x="62557" y="518998"/>
                  </a:lnTo>
                  <a:lnTo>
                    <a:pt x="38172" y="481686"/>
                  </a:lnTo>
                  <a:lnTo>
                    <a:pt x="19440" y="441991"/>
                  </a:lnTo>
                  <a:lnTo>
                    <a:pt x="6643" y="400418"/>
                  </a:lnTo>
                  <a:lnTo>
                    <a:pt x="68" y="357478"/>
                  </a:lnTo>
                  <a:lnTo>
                    <a:pt x="0" y="313677"/>
                  </a:lnTo>
                  <a:lnTo>
                    <a:pt x="6722" y="269525"/>
                  </a:lnTo>
                  <a:lnTo>
                    <a:pt x="20519" y="225529"/>
                  </a:lnTo>
                  <a:lnTo>
                    <a:pt x="39202" y="186638"/>
                  </a:lnTo>
                  <a:lnTo>
                    <a:pt x="62762" y="150859"/>
                  </a:lnTo>
                  <a:lnTo>
                    <a:pt x="90738" y="118388"/>
                  </a:lnTo>
                  <a:lnTo>
                    <a:pt x="122670" y="89417"/>
                  </a:lnTo>
                  <a:lnTo>
                    <a:pt x="158097" y="64143"/>
                  </a:lnTo>
                  <a:lnTo>
                    <a:pt x="196558" y="42758"/>
                  </a:lnTo>
                  <a:lnTo>
                    <a:pt x="237592" y="25457"/>
                  </a:lnTo>
                  <a:lnTo>
                    <a:pt x="280737" y="12434"/>
                  </a:lnTo>
                  <a:lnTo>
                    <a:pt x="325533" y="3883"/>
                  </a:lnTo>
                  <a:lnTo>
                    <a:pt x="371520" y="0"/>
                  </a:lnTo>
                  <a:lnTo>
                    <a:pt x="418235" y="977"/>
                  </a:lnTo>
                  <a:lnTo>
                    <a:pt x="465219" y="7009"/>
                  </a:lnTo>
                  <a:lnTo>
                    <a:pt x="512009" y="18290"/>
                  </a:lnTo>
                  <a:lnTo>
                    <a:pt x="560378" y="36055"/>
                  </a:lnTo>
                  <a:lnTo>
                    <a:pt x="604519" y="58745"/>
                  </a:lnTo>
                  <a:lnTo>
                    <a:pt x="644149" y="85853"/>
                  </a:lnTo>
                  <a:lnTo>
                    <a:pt x="678981" y="116870"/>
                  </a:lnTo>
                  <a:lnTo>
                    <a:pt x="708732" y="151288"/>
                  </a:lnTo>
                  <a:lnTo>
                    <a:pt x="733116" y="188599"/>
                  </a:lnTo>
                  <a:lnTo>
                    <a:pt x="751849" y="228295"/>
                  </a:lnTo>
                  <a:lnTo>
                    <a:pt x="764645" y="269867"/>
                  </a:lnTo>
                  <a:lnTo>
                    <a:pt x="771220" y="312808"/>
                  </a:lnTo>
                  <a:lnTo>
                    <a:pt x="771289" y="356608"/>
                  </a:lnTo>
                  <a:lnTo>
                    <a:pt x="764567" y="400760"/>
                  </a:lnTo>
                  <a:lnTo>
                    <a:pt x="750769" y="444756"/>
                  </a:lnTo>
                  <a:lnTo>
                    <a:pt x="730519" y="486269"/>
                  </a:lnTo>
                  <a:lnTo>
                    <a:pt x="704497" y="524468"/>
                  </a:lnTo>
                  <a:lnTo>
                    <a:pt x="673234" y="559008"/>
                  </a:lnTo>
                  <a:lnTo>
                    <a:pt x="637260" y="589542"/>
                  </a:lnTo>
                  <a:lnTo>
                    <a:pt x="597108" y="615723"/>
                  </a:lnTo>
                  <a:lnTo>
                    <a:pt x="553308" y="637206"/>
                  </a:lnTo>
                  <a:lnTo>
                    <a:pt x="506391" y="653642"/>
                  </a:lnTo>
                  <a:lnTo>
                    <a:pt x="456888" y="664686"/>
                  </a:lnTo>
                  <a:lnTo>
                    <a:pt x="405329" y="669991"/>
                  </a:lnTo>
                  <a:lnTo>
                    <a:pt x="309063" y="803227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95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27275" y="4210811"/>
              <a:ext cx="239318" cy="265252"/>
            </a:xfrm>
            <a:prstGeom prst="rect">
              <a:avLst/>
            </a:prstGeom>
          </p:spPr>
        </p:pic>
        <p:pic>
          <p:nvPicPr>
            <p:cNvPr id="96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69757" y="4230433"/>
              <a:ext cx="158877" cy="184784"/>
            </a:xfrm>
            <a:prstGeom prst="rect">
              <a:avLst/>
            </a:prstGeom>
          </p:spPr>
        </p:pic>
        <p:pic>
          <p:nvPicPr>
            <p:cNvPr id="97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04643" y="4203191"/>
              <a:ext cx="254457" cy="281889"/>
            </a:xfrm>
            <a:prstGeom prst="rect">
              <a:avLst/>
            </a:prstGeom>
          </p:spPr>
        </p:pic>
        <p:pic>
          <p:nvPicPr>
            <p:cNvPr id="98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47125" y="4222813"/>
              <a:ext cx="174117" cy="201549"/>
            </a:xfrm>
            <a:prstGeom prst="rect">
              <a:avLst/>
            </a:prstGeom>
          </p:spPr>
        </p:pic>
        <p:pic>
          <p:nvPicPr>
            <p:cNvPr id="99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23309" y="4626573"/>
              <a:ext cx="492357" cy="346474"/>
            </a:xfrm>
            <a:prstGeom prst="rect">
              <a:avLst/>
            </a:prstGeom>
          </p:spPr>
        </p:pic>
        <p:pic>
          <p:nvPicPr>
            <p:cNvPr id="100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38627" y="4546091"/>
              <a:ext cx="457200" cy="457200"/>
            </a:xfrm>
            <a:prstGeom prst="rect">
              <a:avLst/>
            </a:prstGeom>
          </p:spPr>
        </p:pic>
        <p:pic>
          <p:nvPicPr>
            <p:cNvPr id="101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63011" y="4142231"/>
              <a:ext cx="487692" cy="472427"/>
            </a:xfrm>
            <a:prstGeom prst="rect">
              <a:avLst/>
            </a:prstGeom>
          </p:spPr>
        </p:pic>
        <p:pic>
          <p:nvPicPr>
            <p:cNvPr id="102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23387" y="4155947"/>
              <a:ext cx="565378" cy="507491"/>
            </a:xfrm>
            <a:prstGeom prst="rect">
              <a:avLst/>
            </a:prstGeom>
          </p:spPr>
        </p:pic>
        <p:sp>
          <p:nvSpPr>
            <p:cNvPr id="103" name="object 44"/>
            <p:cNvSpPr/>
            <p:nvPr/>
          </p:nvSpPr>
          <p:spPr>
            <a:xfrm>
              <a:off x="2815589" y="4174997"/>
              <a:ext cx="387350" cy="372110"/>
            </a:xfrm>
            <a:custGeom>
              <a:avLst/>
              <a:gdLst/>
              <a:ahLst/>
              <a:cxnLst/>
              <a:rect l="l" t="t" r="r" b="b"/>
              <a:pathLst>
                <a:path w="387350" h="372110">
                  <a:moveTo>
                    <a:pt x="325120" y="0"/>
                  </a:moveTo>
                  <a:lnTo>
                    <a:pt x="61976" y="0"/>
                  </a:lnTo>
                  <a:lnTo>
                    <a:pt x="37826" y="4870"/>
                  </a:lnTo>
                  <a:lnTo>
                    <a:pt x="18129" y="18153"/>
                  </a:lnTo>
                  <a:lnTo>
                    <a:pt x="4861" y="37852"/>
                  </a:lnTo>
                  <a:lnTo>
                    <a:pt x="0" y="61975"/>
                  </a:lnTo>
                  <a:lnTo>
                    <a:pt x="0" y="309879"/>
                  </a:lnTo>
                  <a:lnTo>
                    <a:pt x="4861" y="334003"/>
                  </a:lnTo>
                  <a:lnTo>
                    <a:pt x="18129" y="353702"/>
                  </a:lnTo>
                  <a:lnTo>
                    <a:pt x="37826" y="366985"/>
                  </a:lnTo>
                  <a:lnTo>
                    <a:pt x="61976" y="371855"/>
                  </a:lnTo>
                  <a:lnTo>
                    <a:pt x="325120" y="371855"/>
                  </a:lnTo>
                  <a:lnTo>
                    <a:pt x="349269" y="366985"/>
                  </a:lnTo>
                  <a:lnTo>
                    <a:pt x="368966" y="353702"/>
                  </a:lnTo>
                  <a:lnTo>
                    <a:pt x="382234" y="334003"/>
                  </a:lnTo>
                  <a:lnTo>
                    <a:pt x="387096" y="309879"/>
                  </a:lnTo>
                  <a:lnTo>
                    <a:pt x="387096" y="61975"/>
                  </a:lnTo>
                  <a:lnTo>
                    <a:pt x="382234" y="37852"/>
                  </a:lnTo>
                  <a:lnTo>
                    <a:pt x="368966" y="18153"/>
                  </a:lnTo>
                  <a:lnTo>
                    <a:pt x="349269" y="487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04" name="object 45"/>
            <p:cNvSpPr/>
            <p:nvPr/>
          </p:nvSpPr>
          <p:spPr>
            <a:xfrm>
              <a:off x="2815589" y="4174997"/>
              <a:ext cx="387350" cy="372110"/>
            </a:xfrm>
            <a:custGeom>
              <a:avLst/>
              <a:gdLst/>
              <a:ahLst/>
              <a:cxnLst/>
              <a:rect l="l" t="t" r="r" b="b"/>
              <a:pathLst>
                <a:path w="387350" h="372110">
                  <a:moveTo>
                    <a:pt x="0" y="61975"/>
                  </a:moveTo>
                  <a:lnTo>
                    <a:pt x="4861" y="37852"/>
                  </a:lnTo>
                  <a:lnTo>
                    <a:pt x="18129" y="18153"/>
                  </a:lnTo>
                  <a:lnTo>
                    <a:pt x="37826" y="4870"/>
                  </a:lnTo>
                  <a:lnTo>
                    <a:pt x="61976" y="0"/>
                  </a:lnTo>
                  <a:lnTo>
                    <a:pt x="325120" y="0"/>
                  </a:lnTo>
                  <a:lnTo>
                    <a:pt x="349269" y="4870"/>
                  </a:lnTo>
                  <a:lnTo>
                    <a:pt x="368966" y="18153"/>
                  </a:lnTo>
                  <a:lnTo>
                    <a:pt x="382234" y="37852"/>
                  </a:lnTo>
                  <a:lnTo>
                    <a:pt x="387096" y="61975"/>
                  </a:lnTo>
                  <a:lnTo>
                    <a:pt x="387096" y="309879"/>
                  </a:lnTo>
                  <a:lnTo>
                    <a:pt x="382234" y="334003"/>
                  </a:lnTo>
                  <a:lnTo>
                    <a:pt x="368966" y="353702"/>
                  </a:lnTo>
                  <a:lnTo>
                    <a:pt x="349269" y="366985"/>
                  </a:lnTo>
                  <a:lnTo>
                    <a:pt x="325120" y="371855"/>
                  </a:lnTo>
                  <a:lnTo>
                    <a:pt x="61976" y="371855"/>
                  </a:lnTo>
                  <a:lnTo>
                    <a:pt x="37826" y="366985"/>
                  </a:lnTo>
                  <a:lnTo>
                    <a:pt x="18129" y="353702"/>
                  </a:lnTo>
                  <a:lnTo>
                    <a:pt x="4861" y="334003"/>
                  </a:lnTo>
                  <a:lnTo>
                    <a:pt x="0" y="309879"/>
                  </a:lnTo>
                  <a:lnTo>
                    <a:pt x="0" y="61975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6" name="object 46"/>
          <p:cNvSpPr txBox="1"/>
          <p:nvPr/>
        </p:nvSpPr>
        <p:spPr>
          <a:xfrm>
            <a:off x="4170740" y="4600090"/>
            <a:ext cx="267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" name="object 47"/>
          <p:cNvGrpSpPr/>
          <p:nvPr/>
        </p:nvGrpSpPr>
        <p:grpSpPr>
          <a:xfrm>
            <a:off x="5565746" y="1854736"/>
            <a:ext cx="4043932" cy="1888654"/>
            <a:chOff x="4270032" y="1470131"/>
            <a:chExt cx="4043932" cy="1888654"/>
          </a:xfrm>
        </p:grpSpPr>
        <p:sp>
          <p:nvSpPr>
            <p:cNvPr id="79" name="object 48"/>
            <p:cNvSpPr/>
            <p:nvPr/>
          </p:nvSpPr>
          <p:spPr>
            <a:xfrm>
              <a:off x="4270032" y="2636155"/>
              <a:ext cx="772160" cy="722630"/>
            </a:xfrm>
            <a:custGeom>
              <a:avLst/>
              <a:gdLst/>
              <a:ahLst/>
              <a:cxnLst/>
              <a:rect l="l" t="t" r="r" b="b"/>
              <a:pathLst>
                <a:path w="772160" h="722629">
                  <a:moveTo>
                    <a:pt x="364154" y="0"/>
                  </a:moveTo>
                  <a:lnTo>
                    <a:pt x="314058" y="4869"/>
                  </a:lnTo>
                  <a:lnTo>
                    <a:pt x="265725" y="14804"/>
                  </a:lnTo>
                  <a:lnTo>
                    <a:pt x="219703" y="29526"/>
                  </a:lnTo>
                  <a:lnTo>
                    <a:pt x="176539" y="48751"/>
                  </a:lnTo>
                  <a:lnTo>
                    <a:pt x="136780" y="72199"/>
                  </a:lnTo>
                  <a:lnTo>
                    <a:pt x="100973" y="99589"/>
                  </a:lnTo>
                  <a:lnTo>
                    <a:pt x="69666" y="130638"/>
                  </a:lnTo>
                  <a:lnTo>
                    <a:pt x="43406" y="165067"/>
                  </a:lnTo>
                  <a:lnTo>
                    <a:pt x="22741" y="202592"/>
                  </a:lnTo>
                  <a:lnTo>
                    <a:pt x="8216" y="242934"/>
                  </a:lnTo>
                  <a:lnTo>
                    <a:pt x="585" y="284467"/>
                  </a:lnTo>
                  <a:lnTo>
                    <a:pt x="0" y="325463"/>
                  </a:lnTo>
                  <a:lnTo>
                    <a:pt x="6107" y="365485"/>
                  </a:lnTo>
                  <a:lnTo>
                    <a:pt x="18555" y="404097"/>
                  </a:lnTo>
                  <a:lnTo>
                    <a:pt x="36992" y="440862"/>
                  </a:lnTo>
                  <a:lnTo>
                    <a:pt x="61064" y="475344"/>
                  </a:lnTo>
                  <a:lnTo>
                    <a:pt x="90420" y="507106"/>
                  </a:lnTo>
                  <a:lnTo>
                    <a:pt x="124708" y="535711"/>
                  </a:lnTo>
                  <a:lnTo>
                    <a:pt x="163575" y="560724"/>
                  </a:lnTo>
                  <a:lnTo>
                    <a:pt x="206668" y="581707"/>
                  </a:lnTo>
                  <a:lnTo>
                    <a:pt x="253636" y="598223"/>
                  </a:lnTo>
                  <a:lnTo>
                    <a:pt x="304126" y="609837"/>
                  </a:lnTo>
                  <a:lnTo>
                    <a:pt x="374865" y="722613"/>
                  </a:lnTo>
                  <a:lnTo>
                    <a:pt x="451446" y="612377"/>
                  </a:lnTo>
                  <a:lnTo>
                    <a:pt x="501922" y="602579"/>
                  </a:lnTo>
                  <a:lnTo>
                    <a:pt x="549564" y="587739"/>
                  </a:lnTo>
                  <a:lnTo>
                    <a:pt x="593893" y="568223"/>
                  </a:lnTo>
                  <a:lnTo>
                    <a:pt x="634428" y="544399"/>
                  </a:lnTo>
                  <a:lnTo>
                    <a:pt x="670688" y="516633"/>
                  </a:lnTo>
                  <a:lnTo>
                    <a:pt x="702191" y="485292"/>
                  </a:lnTo>
                  <a:lnTo>
                    <a:pt x="728458" y="450744"/>
                  </a:lnTo>
                  <a:lnTo>
                    <a:pt x="749007" y="413354"/>
                  </a:lnTo>
                  <a:lnTo>
                    <a:pt x="763358" y="373490"/>
                  </a:lnTo>
                  <a:lnTo>
                    <a:pt x="770989" y="331957"/>
                  </a:lnTo>
                  <a:lnTo>
                    <a:pt x="771575" y="290961"/>
                  </a:lnTo>
                  <a:lnTo>
                    <a:pt x="765468" y="250939"/>
                  </a:lnTo>
                  <a:lnTo>
                    <a:pt x="753020" y="212327"/>
                  </a:lnTo>
                  <a:lnTo>
                    <a:pt x="734583" y="175562"/>
                  </a:lnTo>
                  <a:lnTo>
                    <a:pt x="710510" y="141080"/>
                  </a:lnTo>
                  <a:lnTo>
                    <a:pt x="681154" y="109318"/>
                  </a:lnTo>
                  <a:lnTo>
                    <a:pt x="646866" y="80713"/>
                  </a:lnTo>
                  <a:lnTo>
                    <a:pt x="608000" y="55700"/>
                  </a:lnTo>
                  <a:lnTo>
                    <a:pt x="564906" y="34718"/>
                  </a:lnTo>
                  <a:lnTo>
                    <a:pt x="517938" y="18201"/>
                  </a:lnTo>
                  <a:lnTo>
                    <a:pt x="467448" y="6587"/>
                  </a:lnTo>
                  <a:lnTo>
                    <a:pt x="415467" y="479"/>
                  </a:lnTo>
                  <a:lnTo>
                    <a:pt x="3641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0" name="object 49"/>
            <p:cNvSpPr/>
            <p:nvPr/>
          </p:nvSpPr>
          <p:spPr>
            <a:xfrm>
              <a:off x="4270032" y="2636155"/>
              <a:ext cx="772160" cy="722630"/>
            </a:xfrm>
            <a:custGeom>
              <a:avLst/>
              <a:gdLst/>
              <a:ahLst/>
              <a:cxnLst/>
              <a:rect l="l" t="t" r="r" b="b"/>
              <a:pathLst>
                <a:path w="772160" h="722629">
                  <a:moveTo>
                    <a:pt x="374865" y="722613"/>
                  </a:moveTo>
                  <a:lnTo>
                    <a:pt x="304126" y="609837"/>
                  </a:lnTo>
                  <a:lnTo>
                    <a:pt x="253636" y="598223"/>
                  </a:lnTo>
                  <a:lnTo>
                    <a:pt x="206668" y="581707"/>
                  </a:lnTo>
                  <a:lnTo>
                    <a:pt x="163575" y="560724"/>
                  </a:lnTo>
                  <a:lnTo>
                    <a:pt x="124708" y="535711"/>
                  </a:lnTo>
                  <a:lnTo>
                    <a:pt x="90420" y="507106"/>
                  </a:lnTo>
                  <a:lnTo>
                    <a:pt x="61064" y="475344"/>
                  </a:lnTo>
                  <a:lnTo>
                    <a:pt x="36992" y="440862"/>
                  </a:lnTo>
                  <a:lnTo>
                    <a:pt x="18555" y="404097"/>
                  </a:lnTo>
                  <a:lnTo>
                    <a:pt x="6107" y="365485"/>
                  </a:lnTo>
                  <a:lnTo>
                    <a:pt x="0" y="325463"/>
                  </a:lnTo>
                  <a:lnTo>
                    <a:pt x="585" y="284467"/>
                  </a:lnTo>
                  <a:lnTo>
                    <a:pt x="8216" y="242934"/>
                  </a:lnTo>
                  <a:lnTo>
                    <a:pt x="22741" y="202592"/>
                  </a:lnTo>
                  <a:lnTo>
                    <a:pt x="43406" y="165067"/>
                  </a:lnTo>
                  <a:lnTo>
                    <a:pt x="69666" y="130638"/>
                  </a:lnTo>
                  <a:lnTo>
                    <a:pt x="100973" y="99589"/>
                  </a:lnTo>
                  <a:lnTo>
                    <a:pt x="136780" y="72199"/>
                  </a:lnTo>
                  <a:lnTo>
                    <a:pt x="176539" y="48751"/>
                  </a:lnTo>
                  <a:lnTo>
                    <a:pt x="219703" y="29526"/>
                  </a:lnTo>
                  <a:lnTo>
                    <a:pt x="265725" y="14804"/>
                  </a:lnTo>
                  <a:lnTo>
                    <a:pt x="314058" y="4869"/>
                  </a:lnTo>
                  <a:lnTo>
                    <a:pt x="364154" y="0"/>
                  </a:lnTo>
                  <a:lnTo>
                    <a:pt x="415467" y="479"/>
                  </a:lnTo>
                  <a:lnTo>
                    <a:pt x="467448" y="6587"/>
                  </a:lnTo>
                  <a:lnTo>
                    <a:pt x="517938" y="18201"/>
                  </a:lnTo>
                  <a:lnTo>
                    <a:pt x="564906" y="34718"/>
                  </a:lnTo>
                  <a:lnTo>
                    <a:pt x="608000" y="55700"/>
                  </a:lnTo>
                  <a:lnTo>
                    <a:pt x="646866" y="80713"/>
                  </a:lnTo>
                  <a:lnTo>
                    <a:pt x="681154" y="109318"/>
                  </a:lnTo>
                  <a:lnTo>
                    <a:pt x="710510" y="141080"/>
                  </a:lnTo>
                  <a:lnTo>
                    <a:pt x="734583" y="175562"/>
                  </a:lnTo>
                  <a:lnTo>
                    <a:pt x="753020" y="212327"/>
                  </a:lnTo>
                  <a:lnTo>
                    <a:pt x="765468" y="250939"/>
                  </a:lnTo>
                  <a:lnTo>
                    <a:pt x="771575" y="290961"/>
                  </a:lnTo>
                  <a:lnTo>
                    <a:pt x="770989" y="331957"/>
                  </a:lnTo>
                  <a:lnTo>
                    <a:pt x="763358" y="373490"/>
                  </a:lnTo>
                  <a:lnTo>
                    <a:pt x="749007" y="413354"/>
                  </a:lnTo>
                  <a:lnTo>
                    <a:pt x="728458" y="450744"/>
                  </a:lnTo>
                  <a:lnTo>
                    <a:pt x="702191" y="485292"/>
                  </a:lnTo>
                  <a:lnTo>
                    <a:pt x="670688" y="516633"/>
                  </a:lnTo>
                  <a:lnTo>
                    <a:pt x="634428" y="544399"/>
                  </a:lnTo>
                  <a:lnTo>
                    <a:pt x="593893" y="568223"/>
                  </a:lnTo>
                  <a:lnTo>
                    <a:pt x="549564" y="587739"/>
                  </a:lnTo>
                  <a:lnTo>
                    <a:pt x="501922" y="602579"/>
                  </a:lnTo>
                  <a:lnTo>
                    <a:pt x="451446" y="612377"/>
                  </a:lnTo>
                  <a:lnTo>
                    <a:pt x="374865" y="722613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81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73880" y="2836138"/>
              <a:ext cx="240817" cy="249961"/>
            </a:xfrm>
            <a:prstGeom prst="rect">
              <a:avLst/>
            </a:prstGeom>
          </p:spPr>
        </p:pic>
        <p:pic>
          <p:nvPicPr>
            <p:cNvPr id="82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16361" y="2855785"/>
              <a:ext cx="160400" cy="169544"/>
            </a:xfrm>
            <a:prstGeom prst="rect">
              <a:avLst/>
            </a:prstGeom>
          </p:spPr>
        </p:pic>
        <p:pic>
          <p:nvPicPr>
            <p:cNvPr id="83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53712" y="2836163"/>
              <a:ext cx="190423" cy="178307"/>
            </a:xfrm>
            <a:prstGeom prst="rect">
              <a:avLst/>
            </a:prstGeom>
          </p:spPr>
        </p:pic>
        <p:pic>
          <p:nvPicPr>
            <p:cNvPr id="84" name="object 5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96193" y="2855785"/>
              <a:ext cx="110109" cy="97916"/>
            </a:xfrm>
            <a:prstGeom prst="rect">
              <a:avLst/>
            </a:prstGeom>
          </p:spPr>
        </p:pic>
        <p:pic>
          <p:nvPicPr>
            <p:cNvPr id="85" name="object 5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92767" y="2740064"/>
              <a:ext cx="471085" cy="452803"/>
            </a:xfrm>
            <a:prstGeom prst="rect">
              <a:avLst/>
            </a:prstGeom>
          </p:spPr>
        </p:pic>
        <p:pic>
          <p:nvPicPr>
            <p:cNvPr id="86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44084" y="2744723"/>
              <a:ext cx="565378" cy="507492"/>
            </a:xfrm>
            <a:prstGeom prst="rect">
              <a:avLst/>
            </a:prstGeom>
          </p:spPr>
        </p:pic>
        <p:sp>
          <p:nvSpPr>
            <p:cNvPr id="87" name="object 56"/>
            <p:cNvSpPr/>
            <p:nvPr/>
          </p:nvSpPr>
          <p:spPr>
            <a:xfrm>
              <a:off x="5336286" y="2763773"/>
              <a:ext cx="388620" cy="370840"/>
            </a:xfrm>
            <a:custGeom>
              <a:avLst/>
              <a:gdLst/>
              <a:ahLst/>
              <a:cxnLst/>
              <a:rect l="l" t="t" r="r" b="b"/>
              <a:pathLst>
                <a:path w="388620" h="370839">
                  <a:moveTo>
                    <a:pt x="326898" y="0"/>
                  </a:moveTo>
                  <a:lnTo>
                    <a:pt x="61722" y="0"/>
                  </a:lnTo>
                  <a:lnTo>
                    <a:pt x="37719" y="4857"/>
                  </a:lnTo>
                  <a:lnTo>
                    <a:pt x="18097" y="18097"/>
                  </a:lnTo>
                  <a:lnTo>
                    <a:pt x="4857" y="37718"/>
                  </a:lnTo>
                  <a:lnTo>
                    <a:pt x="0" y="61721"/>
                  </a:lnTo>
                  <a:lnTo>
                    <a:pt x="0" y="308609"/>
                  </a:lnTo>
                  <a:lnTo>
                    <a:pt x="4857" y="332613"/>
                  </a:lnTo>
                  <a:lnTo>
                    <a:pt x="18097" y="352234"/>
                  </a:lnTo>
                  <a:lnTo>
                    <a:pt x="37719" y="365474"/>
                  </a:lnTo>
                  <a:lnTo>
                    <a:pt x="61722" y="370331"/>
                  </a:lnTo>
                  <a:lnTo>
                    <a:pt x="326898" y="370331"/>
                  </a:lnTo>
                  <a:lnTo>
                    <a:pt x="350901" y="365474"/>
                  </a:lnTo>
                  <a:lnTo>
                    <a:pt x="370522" y="352234"/>
                  </a:lnTo>
                  <a:lnTo>
                    <a:pt x="383762" y="332613"/>
                  </a:lnTo>
                  <a:lnTo>
                    <a:pt x="388619" y="308609"/>
                  </a:lnTo>
                  <a:lnTo>
                    <a:pt x="388619" y="61721"/>
                  </a:lnTo>
                  <a:lnTo>
                    <a:pt x="383762" y="37718"/>
                  </a:lnTo>
                  <a:lnTo>
                    <a:pt x="370522" y="18097"/>
                  </a:lnTo>
                  <a:lnTo>
                    <a:pt x="350900" y="4857"/>
                  </a:lnTo>
                  <a:lnTo>
                    <a:pt x="32689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8" name="object 57"/>
            <p:cNvSpPr/>
            <p:nvPr/>
          </p:nvSpPr>
          <p:spPr>
            <a:xfrm>
              <a:off x="5336286" y="2763773"/>
              <a:ext cx="388620" cy="370840"/>
            </a:xfrm>
            <a:custGeom>
              <a:avLst/>
              <a:gdLst/>
              <a:ahLst/>
              <a:cxnLst/>
              <a:rect l="l" t="t" r="r" b="b"/>
              <a:pathLst>
                <a:path w="388620" h="370839">
                  <a:moveTo>
                    <a:pt x="0" y="61721"/>
                  </a:moveTo>
                  <a:lnTo>
                    <a:pt x="4857" y="37718"/>
                  </a:lnTo>
                  <a:lnTo>
                    <a:pt x="18097" y="18097"/>
                  </a:lnTo>
                  <a:lnTo>
                    <a:pt x="37719" y="4857"/>
                  </a:lnTo>
                  <a:lnTo>
                    <a:pt x="61722" y="0"/>
                  </a:lnTo>
                  <a:lnTo>
                    <a:pt x="326898" y="0"/>
                  </a:lnTo>
                  <a:lnTo>
                    <a:pt x="350900" y="4857"/>
                  </a:lnTo>
                  <a:lnTo>
                    <a:pt x="370522" y="18097"/>
                  </a:lnTo>
                  <a:lnTo>
                    <a:pt x="383762" y="37718"/>
                  </a:lnTo>
                  <a:lnTo>
                    <a:pt x="388619" y="61721"/>
                  </a:lnTo>
                  <a:lnTo>
                    <a:pt x="388619" y="308609"/>
                  </a:lnTo>
                  <a:lnTo>
                    <a:pt x="383762" y="332613"/>
                  </a:lnTo>
                  <a:lnTo>
                    <a:pt x="370522" y="352234"/>
                  </a:lnTo>
                  <a:lnTo>
                    <a:pt x="350901" y="365474"/>
                  </a:lnTo>
                  <a:lnTo>
                    <a:pt x="326898" y="370331"/>
                  </a:lnTo>
                  <a:lnTo>
                    <a:pt x="61722" y="370331"/>
                  </a:lnTo>
                  <a:lnTo>
                    <a:pt x="37719" y="365474"/>
                  </a:lnTo>
                  <a:lnTo>
                    <a:pt x="18097" y="352234"/>
                  </a:lnTo>
                  <a:lnTo>
                    <a:pt x="4857" y="332613"/>
                  </a:lnTo>
                  <a:lnTo>
                    <a:pt x="0" y="308609"/>
                  </a:lnTo>
                  <a:lnTo>
                    <a:pt x="0" y="61721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9" name="object 58"/>
            <p:cNvSpPr/>
            <p:nvPr/>
          </p:nvSpPr>
          <p:spPr>
            <a:xfrm>
              <a:off x="7541804" y="1470131"/>
              <a:ext cx="772160" cy="730250"/>
            </a:xfrm>
            <a:custGeom>
              <a:avLst/>
              <a:gdLst/>
              <a:ahLst/>
              <a:cxnLst/>
              <a:rect l="l" t="t" r="r" b="b"/>
              <a:pathLst>
                <a:path w="772159" h="730250">
                  <a:moveTo>
                    <a:pt x="368321" y="0"/>
                  </a:moveTo>
                  <a:lnTo>
                    <a:pt x="318166" y="4495"/>
                  </a:lnTo>
                  <a:lnTo>
                    <a:pt x="269706" y="14079"/>
                  </a:lnTo>
                  <a:lnTo>
                    <a:pt x="223494" y="28476"/>
                  </a:lnTo>
                  <a:lnTo>
                    <a:pt x="180081" y="47407"/>
                  </a:lnTo>
                  <a:lnTo>
                    <a:pt x="140017" y="70595"/>
                  </a:lnTo>
                  <a:lnTo>
                    <a:pt x="103854" y="97763"/>
                  </a:lnTo>
                  <a:lnTo>
                    <a:pt x="72143" y="128633"/>
                  </a:lnTo>
                  <a:lnTo>
                    <a:pt x="45435" y="162929"/>
                  </a:lnTo>
                  <a:lnTo>
                    <a:pt x="24282" y="200372"/>
                  </a:lnTo>
                  <a:lnTo>
                    <a:pt x="9234" y="240685"/>
                  </a:lnTo>
                  <a:lnTo>
                    <a:pt x="1093" y="282249"/>
                  </a:lnTo>
                  <a:lnTo>
                    <a:pt x="0" y="323335"/>
                  </a:lnTo>
                  <a:lnTo>
                    <a:pt x="5607" y="363502"/>
                  </a:lnTo>
                  <a:lnTo>
                    <a:pt x="17569" y="402309"/>
                  </a:lnTo>
                  <a:lnTo>
                    <a:pt x="35541" y="439315"/>
                  </a:lnTo>
                  <a:lnTo>
                    <a:pt x="59177" y="474079"/>
                  </a:lnTo>
                  <a:lnTo>
                    <a:pt x="88131" y="506161"/>
                  </a:lnTo>
                  <a:lnTo>
                    <a:pt x="122057" y="535118"/>
                  </a:lnTo>
                  <a:lnTo>
                    <a:pt x="160610" y="560511"/>
                  </a:lnTo>
                  <a:lnTo>
                    <a:pt x="203444" y="581898"/>
                  </a:lnTo>
                  <a:lnTo>
                    <a:pt x="250213" y="598838"/>
                  </a:lnTo>
                  <a:lnTo>
                    <a:pt x="300572" y="610890"/>
                  </a:lnTo>
                  <a:lnTo>
                    <a:pt x="369660" y="730143"/>
                  </a:lnTo>
                  <a:lnTo>
                    <a:pt x="447892" y="614573"/>
                  </a:lnTo>
                  <a:lnTo>
                    <a:pt x="498484" y="605179"/>
                  </a:lnTo>
                  <a:lnTo>
                    <a:pt x="546307" y="590702"/>
                  </a:lnTo>
                  <a:lnTo>
                    <a:pt x="590875" y="571506"/>
                  </a:lnTo>
                  <a:lnTo>
                    <a:pt x="631706" y="547954"/>
                  </a:lnTo>
                  <a:lnTo>
                    <a:pt x="668315" y="520410"/>
                  </a:lnTo>
                  <a:lnTo>
                    <a:pt x="700218" y="489238"/>
                  </a:lnTo>
                  <a:lnTo>
                    <a:pt x="726931" y="454802"/>
                  </a:lnTo>
                  <a:lnTo>
                    <a:pt x="747970" y="417465"/>
                  </a:lnTo>
                  <a:lnTo>
                    <a:pt x="762852" y="377591"/>
                  </a:lnTo>
                  <a:lnTo>
                    <a:pt x="770993" y="336027"/>
                  </a:lnTo>
                  <a:lnTo>
                    <a:pt x="772087" y="294941"/>
                  </a:lnTo>
                  <a:lnTo>
                    <a:pt x="766479" y="254774"/>
                  </a:lnTo>
                  <a:lnTo>
                    <a:pt x="754517" y="215967"/>
                  </a:lnTo>
                  <a:lnTo>
                    <a:pt x="736545" y="178961"/>
                  </a:lnTo>
                  <a:lnTo>
                    <a:pt x="712909" y="144197"/>
                  </a:lnTo>
                  <a:lnTo>
                    <a:pt x="683955" y="112116"/>
                  </a:lnTo>
                  <a:lnTo>
                    <a:pt x="650029" y="83158"/>
                  </a:lnTo>
                  <a:lnTo>
                    <a:pt x="611476" y="57765"/>
                  </a:lnTo>
                  <a:lnTo>
                    <a:pt x="568642" y="36379"/>
                  </a:lnTo>
                  <a:lnTo>
                    <a:pt x="521873" y="19438"/>
                  </a:lnTo>
                  <a:lnTo>
                    <a:pt x="471514" y="7386"/>
                  </a:lnTo>
                  <a:lnTo>
                    <a:pt x="419621" y="871"/>
                  </a:lnTo>
                  <a:lnTo>
                    <a:pt x="368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0" name="object 59"/>
            <p:cNvSpPr/>
            <p:nvPr/>
          </p:nvSpPr>
          <p:spPr>
            <a:xfrm>
              <a:off x="7541804" y="1470131"/>
              <a:ext cx="772160" cy="730250"/>
            </a:xfrm>
            <a:custGeom>
              <a:avLst/>
              <a:gdLst/>
              <a:ahLst/>
              <a:cxnLst/>
              <a:rect l="l" t="t" r="r" b="b"/>
              <a:pathLst>
                <a:path w="772159" h="730250">
                  <a:moveTo>
                    <a:pt x="369660" y="730143"/>
                  </a:moveTo>
                  <a:lnTo>
                    <a:pt x="300572" y="610890"/>
                  </a:lnTo>
                  <a:lnTo>
                    <a:pt x="250213" y="598838"/>
                  </a:lnTo>
                  <a:lnTo>
                    <a:pt x="203444" y="581898"/>
                  </a:lnTo>
                  <a:lnTo>
                    <a:pt x="160610" y="560511"/>
                  </a:lnTo>
                  <a:lnTo>
                    <a:pt x="122057" y="535118"/>
                  </a:lnTo>
                  <a:lnTo>
                    <a:pt x="88131" y="506161"/>
                  </a:lnTo>
                  <a:lnTo>
                    <a:pt x="59177" y="474079"/>
                  </a:lnTo>
                  <a:lnTo>
                    <a:pt x="35541" y="439315"/>
                  </a:lnTo>
                  <a:lnTo>
                    <a:pt x="17569" y="402309"/>
                  </a:lnTo>
                  <a:lnTo>
                    <a:pt x="5607" y="363502"/>
                  </a:lnTo>
                  <a:lnTo>
                    <a:pt x="0" y="323335"/>
                  </a:lnTo>
                  <a:lnTo>
                    <a:pt x="1093" y="282249"/>
                  </a:lnTo>
                  <a:lnTo>
                    <a:pt x="9234" y="240685"/>
                  </a:lnTo>
                  <a:lnTo>
                    <a:pt x="24282" y="200372"/>
                  </a:lnTo>
                  <a:lnTo>
                    <a:pt x="45435" y="162929"/>
                  </a:lnTo>
                  <a:lnTo>
                    <a:pt x="72143" y="128633"/>
                  </a:lnTo>
                  <a:lnTo>
                    <a:pt x="103854" y="97763"/>
                  </a:lnTo>
                  <a:lnTo>
                    <a:pt x="140017" y="70595"/>
                  </a:lnTo>
                  <a:lnTo>
                    <a:pt x="180081" y="47407"/>
                  </a:lnTo>
                  <a:lnTo>
                    <a:pt x="223494" y="28476"/>
                  </a:lnTo>
                  <a:lnTo>
                    <a:pt x="269706" y="14079"/>
                  </a:lnTo>
                  <a:lnTo>
                    <a:pt x="318166" y="4495"/>
                  </a:lnTo>
                  <a:lnTo>
                    <a:pt x="368321" y="0"/>
                  </a:lnTo>
                  <a:lnTo>
                    <a:pt x="419621" y="871"/>
                  </a:lnTo>
                  <a:lnTo>
                    <a:pt x="471514" y="7386"/>
                  </a:lnTo>
                  <a:lnTo>
                    <a:pt x="521873" y="19438"/>
                  </a:lnTo>
                  <a:lnTo>
                    <a:pt x="568642" y="36379"/>
                  </a:lnTo>
                  <a:lnTo>
                    <a:pt x="611476" y="57765"/>
                  </a:lnTo>
                  <a:lnTo>
                    <a:pt x="650029" y="83158"/>
                  </a:lnTo>
                  <a:lnTo>
                    <a:pt x="683955" y="112116"/>
                  </a:lnTo>
                  <a:lnTo>
                    <a:pt x="712909" y="144197"/>
                  </a:lnTo>
                  <a:lnTo>
                    <a:pt x="736545" y="178961"/>
                  </a:lnTo>
                  <a:lnTo>
                    <a:pt x="754517" y="215967"/>
                  </a:lnTo>
                  <a:lnTo>
                    <a:pt x="766479" y="254774"/>
                  </a:lnTo>
                  <a:lnTo>
                    <a:pt x="772087" y="294941"/>
                  </a:lnTo>
                  <a:lnTo>
                    <a:pt x="770993" y="336027"/>
                  </a:lnTo>
                  <a:lnTo>
                    <a:pt x="762852" y="377591"/>
                  </a:lnTo>
                  <a:lnTo>
                    <a:pt x="747970" y="417465"/>
                  </a:lnTo>
                  <a:lnTo>
                    <a:pt x="726931" y="454802"/>
                  </a:lnTo>
                  <a:lnTo>
                    <a:pt x="700218" y="489238"/>
                  </a:lnTo>
                  <a:lnTo>
                    <a:pt x="668315" y="520410"/>
                  </a:lnTo>
                  <a:lnTo>
                    <a:pt x="631706" y="547954"/>
                  </a:lnTo>
                  <a:lnTo>
                    <a:pt x="590875" y="571506"/>
                  </a:lnTo>
                  <a:lnTo>
                    <a:pt x="546307" y="590702"/>
                  </a:lnTo>
                  <a:lnTo>
                    <a:pt x="498484" y="605179"/>
                  </a:lnTo>
                  <a:lnTo>
                    <a:pt x="447892" y="614573"/>
                  </a:lnTo>
                  <a:lnTo>
                    <a:pt x="369660" y="730143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91" name="object 6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821168" y="1679447"/>
              <a:ext cx="239318" cy="251459"/>
            </a:xfrm>
            <a:prstGeom prst="rect">
              <a:avLst/>
            </a:prstGeom>
          </p:spPr>
        </p:pic>
        <p:pic>
          <p:nvPicPr>
            <p:cNvPr id="92" name="object 6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63649" y="1699069"/>
              <a:ext cx="158877" cy="171068"/>
            </a:xfrm>
            <a:prstGeom prst="rect">
              <a:avLst/>
            </a:prstGeom>
          </p:spPr>
        </p:pic>
      </p:grpSp>
      <p:sp>
        <p:nvSpPr>
          <p:cNvPr id="28" name="object 62"/>
          <p:cNvSpPr txBox="1"/>
          <p:nvPr/>
        </p:nvSpPr>
        <p:spPr>
          <a:xfrm>
            <a:off x="6692579" y="3188510"/>
            <a:ext cx="266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9" name="object 63"/>
          <p:cNvGrpSpPr/>
          <p:nvPr/>
        </p:nvGrpSpPr>
        <p:grpSpPr>
          <a:xfrm>
            <a:off x="9846878" y="2001522"/>
            <a:ext cx="565378" cy="512110"/>
            <a:chOff x="8551164" y="1616917"/>
            <a:chExt cx="565378" cy="512110"/>
          </a:xfrm>
        </p:grpSpPr>
        <p:pic>
          <p:nvPicPr>
            <p:cNvPr id="75" name="object 6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601343" y="1616917"/>
              <a:ext cx="469630" cy="454257"/>
            </a:xfrm>
            <a:prstGeom prst="rect">
              <a:avLst/>
            </a:prstGeom>
          </p:spPr>
        </p:pic>
        <p:pic>
          <p:nvPicPr>
            <p:cNvPr id="76" name="object 6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551164" y="1621536"/>
              <a:ext cx="565378" cy="507491"/>
            </a:xfrm>
            <a:prstGeom prst="rect">
              <a:avLst/>
            </a:prstGeom>
          </p:spPr>
        </p:pic>
        <p:sp>
          <p:nvSpPr>
            <p:cNvPr id="77" name="object 66"/>
            <p:cNvSpPr/>
            <p:nvPr/>
          </p:nvSpPr>
          <p:spPr>
            <a:xfrm>
              <a:off x="8644890" y="1640586"/>
              <a:ext cx="387350" cy="372110"/>
            </a:xfrm>
            <a:custGeom>
              <a:avLst/>
              <a:gdLst/>
              <a:ahLst/>
              <a:cxnLst/>
              <a:rect l="l" t="t" r="r" b="b"/>
              <a:pathLst>
                <a:path w="387350" h="372110">
                  <a:moveTo>
                    <a:pt x="325119" y="0"/>
                  </a:moveTo>
                  <a:lnTo>
                    <a:pt x="61975" y="0"/>
                  </a:lnTo>
                  <a:lnTo>
                    <a:pt x="37826" y="4861"/>
                  </a:lnTo>
                  <a:lnTo>
                    <a:pt x="18129" y="18129"/>
                  </a:lnTo>
                  <a:lnTo>
                    <a:pt x="4861" y="37826"/>
                  </a:lnTo>
                  <a:lnTo>
                    <a:pt x="0" y="61975"/>
                  </a:lnTo>
                  <a:lnTo>
                    <a:pt x="0" y="309880"/>
                  </a:lnTo>
                  <a:lnTo>
                    <a:pt x="4861" y="334029"/>
                  </a:lnTo>
                  <a:lnTo>
                    <a:pt x="18129" y="353726"/>
                  </a:lnTo>
                  <a:lnTo>
                    <a:pt x="37826" y="366994"/>
                  </a:lnTo>
                  <a:lnTo>
                    <a:pt x="61975" y="371856"/>
                  </a:lnTo>
                  <a:lnTo>
                    <a:pt x="325119" y="371856"/>
                  </a:lnTo>
                  <a:lnTo>
                    <a:pt x="349269" y="366994"/>
                  </a:lnTo>
                  <a:lnTo>
                    <a:pt x="368966" y="353726"/>
                  </a:lnTo>
                  <a:lnTo>
                    <a:pt x="382234" y="334029"/>
                  </a:lnTo>
                  <a:lnTo>
                    <a:pt x="387095" y="309880"/>
                  </a:lnTo>
                  <a:lnTo>
                    <a:pt x="387095" y="61975"/>
                  </a:lnTo>
                  <a:lnTo>
                    <a:pt x="382234" y="37826"/>
                  </a:lnTo>
                  <a:lnTo>
                    <a:pt x="368966" y="18129"/>
                  </a:lnTo>
                  <a:lnTo>
                    <a:pt x="349269" y="4861"/>
                  </a:lnTo>
                  <a:lnTo>
                    <a:pt x="32511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8" name="object 67"/>
            <p:cNvSpPr/>
            <p:nvPr/>
          </p:nvSpPr>
          <p:spPr>
            <a:xfrm>
              <a:off x="8644890" y="1640586"/>
              <a:ext cx="387350" cy="372110"/>
            </a:xfrm>
            <a:custGeom>
              <a:avLst/>
              <a:gdLst/>
              <a:ahLst/>
              <a:cxnLst/>
              <a:rect l="l" t="t" r="r" b="b"/>
              <a:pathLst>
                <a:path w="387350" h="372110">
                  <a:moveTo>
                    <a:pt x="0" y="61975"/>
                  </a:moveTo>
                  <a:lnTo>
                    <a:pt x="4861" y="37826"/>
                  </a:lnTo>
                  <a:lnTo>
                    <a:pt x="18129" y="18129"/>
                  </a:lnTo>
                  <a:lnTo>
                    <a:pt x="37826" y="4861"/>
                  </a:lnTo>
                  <a:lnTo>
                    <a:pt x="61975" y="0"/>
                  </a:lnTo>
                  <a:lnTo>
                    <a:pt x="325119" y="0"/>
                  </a:lnTo>
                  <a:lnTo>
                    <a:pt x="349269" y="4861"/>
                  </a:lnTo>
                  <a:lnTo>
                    <a:pt x="368966" y="18129"/>
                  </a:lnTo>
                  <a:lnTo>
                    <a:pt x="382234" y="37826"/>
                  </a:lnTo>
                  <a:lnTo>
                    <a:pt x="387095" y="61975"/>
                  </a:lnTo>
                  <a:lnTo>
                    <a:pt x="387095" y="309880"/>
                  </a:lnTo>
                  <a:lnTo>
                    <a:pt x="382234" y="334029"/>
                  </a:lnTo>
                  <a:lnTo>
                    <a:pt x="368966" y="353726"/>
                  </a:lnTo>
                  <a:lnTo>
                    <a:pt x="349269" y="366994"/>
                  </a:lnTo>
                  <a:lnTo>
                    <a:pt x="325119" y="371856"/>
                  </a:lnTo>
                  <a:lnTo>
                    <a:pt x="61975" y="371856"/>
                  </a:lnTo>
                  <a:lnTo>
                    <a:pt x="37826" y="366994"/>
                  </a:lnTo>
                  <a:lnTo>
                    <a:pt x="18129" y="353726"/>
                  </a:lnTo>
                  <a:lnTo>
                    <a:pt x="4861" y="334029"/>
                  </a:lnTo>
                  <a:lnTo>
                    <a:pt x="0" y="309880"/>
                  </a:lnTo>
                  <a:lnTo>
                    <a:pt x="0" y="61975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0" name="object 68"/>
          <p:cNvSpPr txBox="1"/>
          <p:nvPr/>
        </p:nvSpPr>
        <p:spPr>
          <a:xfrm>
            <a:off x="10000929" y="2065957"/>
            <a:ext cx="266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1" name="object 69"/>
          <p:cNvGrpSpPr/>
          <p:nvPr/>
        </p:nvGrpSpPr>
        <p:grpSpPr>
          <a:xfrm>
            <a:off x="5516431" y="1031542"/>
            <a:ext cx="4417441" cy="2410587"/>
            <a:chOff x="4220717" y="646937"/>
            <a:chExt cx="4417441" cy="2410587"/>
          </a:xfrm>
        </p:grpSpPr>
        <p:sp>
          <p:nvSpPr>
            <p:cNvPr id="69" name="object 70"/>
            <p:cNvSpPr/>
            <p:nvPr/>
          </p:nvSpPr>
          <p:spPr>
            <a:xfrm>
              <a:off x="4885943" y="2842259"/>
              <a:ext cx="481965" cy="215265"/>
            </a:xfrm>
            <a:custGeom>
              <a:avLst/>
              <a:gdLst/>
              <a:ahLst/>
              <a:cxnLst/>
              <a:rect l="l" t="t" r="r" b="b"/>
              <a:pathLst>
                <a:path w="481964" h="215264">
                  <a:moveTo>
                    <a:pt x="107441" y="0"/>
                  </a:moveTo>
                  <a:lnTo>
                    <a:pt x="0" y="107441"/>
                  </a:lnTo>
                  <a:lnTo>
                    <a:pt x="107441" y="214883"/>
                  </a:lnTo>
                  <a:lnTo>
                    <a:pt x="107441" y="161162"/>
                  </a:lnTo>
                  <a:lnTo>
                    <a:pt x="481583" y="161162"/>
                  </a:lnTo>
                  <a:lnTo>
                    <a:pt x="481583" y="53720"/>
                  </a:lnTo>
                  <a:lnTo>
                    <a:pt x="107441" y="53720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0" name="object 71"/>
            <p:cNvSpPr/>
            <p:nvPr/>
          </p:nvSpPr>
          <p:spPr>
            <a:xfrm>
              <a:off x="4885943" y="2842259"/>
              <a:ext cx="481965" cy="215265"/>
            </a:xfrm>
            <a:custGeom>
              <a:avLst/>
              <a:gdLst/>
              <a:ahLst/>
              <a:cxnLst/>
              <a:rect l="l" t="t" r="r" b="b"/>
              <a:pathLst>
                <a:path w="481964" h="215264">
                  <a:moveTo>
                    <a:pt x="481583" y="53720"/>
                  </a:moveTo>
                  <a:lnTo>
                    <a:pt x="107441" y="53720"/>
                  </a:lnTo>
                  <a:lnTo>
                    <a:pt x="107441" y="0"/>
                  </a:lnTo>
                  <a:lnTo>
                    <a:pt x="0" y="107441"/>
                  </a:lnTo>
                  <a:lnTo>
                    <a:pt x="107441" y="214883"/>
                  </a:lnTo>
                  <a:lnTo>
                    <a:pt x="107441" y="161162"/>
                  </a:lnTo>
                  <a:lnTo>
                    <a:pt x="481583" y="161162"/>
                  </a:lnTo>
                  <a:lnTo>
                    <a:pt x="481583" y="5372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1" name="object 72"/>
            <p:cNvSpPr/>
            <p:nvPr/>
          </p:nvSpPr>
          <p:spPr>
            <a:xfrm>
              <a:off x="8185403" y="1635251"/>
              <a:ext cx="452755" cy="215265"/>
            </a:xfrm>
            <a:custGeom>
              <a:avLst/>
              <a:gdLst/>
              <a:ahLst/>
              <a:cxnLst/>
              <a:rect l="l" t="t" r="r" b="b"/>
              <a:pathLst>
                <a:path w="452754" h="215264">
                  <a:moveTo>
                    <a:pt x="107442" y="0"/>
                  </a:moveTo>
                  <a:lnTo>
                    <a:pt x="0" y="107442"/>
                  </a:lnTo>
                  <a:lnTo>
                    <a:pt x="107442" y="214884"/>
                  </a:lnTo>
                  <a:lnTo>
                    <a:pt x="107442" y="161162"/>
                  </a:lnTo>
                  <a:lnTo>
                    <a:pt x="452627" y="161162"/>
                  </a:lnTo>
                  <a:lnTo>
                    <a:pt x="452627" y="53721"/>
                  </a:lnTo>
                  <a:lnTo>
                    <a:pt x="107442" y="5372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2" name="object 73"/>
            <p:cNvSpPr/>
            <p:nvPr/>
          </p:nvSpPr>
          <p:spPr>
            <a:xfrm>
              <a:off x="8185403" y="1635251"/>
              <a:ext cx="452755" cy="215265"/>
            </a:xfrm>
            <a:custGeom>
              <a:avLst/>
              <a:gdLst/>
              <a:ahLst/>
              <a:cxnLst/>
              <a:rect l="l" t="t" r="r" b="b"/>
              <a:pathLst>
                <a:path w="452754" h="215264">
                  <a:moveTo>
                    <a:pt x="452627" y="53721"/>
                  </a:moveTo>
                  <a:lnTo>
                    <a:pt x="107442" y="53721"/>
                  </a:lnTo>
                  <a:lnTo>
                    <a:pt x="107442" y="0"/>
                  </a:lnTo>
                  <a:lnTo>
                    <a:pt x="0" y="107442"/>
                  </a:lnTo>
                  <a:lnTo>
                    <a:pt x="107442" y="214884"/>
                  </a:lnTo>
                  <a:lnTo>
                    <a:pt x="107442" y="161162"/>
                  </a:lnTo>
                  <a:lnTo>
                    <a:pt x="452627" y="161162"/>
                  </a:lnTo>
                  <a:lnTo>
                    <a:pt x="452627" y="53721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3" name="object 74"/>
            <p:cNvSpPr/>
            <p:nvPr/>
          </p:nvSpPr>
          <p:spPr>
            <a:xfrm>
              <a:off x="4220717" y="646937"/>
              <a:ext cx="3651885" cy="760730"/>
            </a:xfrm>
            <a:custGeom>
              <a:avLst/>
              <a:gdLst/>
              <a:ahLst/>
              <a:cxnLst/>
              <a:rect l="l" t="t" r="r" b="b"/>
              <a:pathLst>
                <a:path w="3651884" h="760730">
                  <a:moveTo>
                    <a:pt x="3572637" y="0"/>
                  </a:moveTo>
                  <a:lnTo>
                    <a:pt x="78867" y="0"/>
                  </a:lnTo>
                  <a:lnTo>
                    <a:pt x="48166" y="6197"/>
                  </a:lnTo>
                  <a:lnTo>
                    <a:pt x="23098" y="23098"/>
                  </a:lnTo>
                  <a:lnTo>
                    <a:pt x="6197" y="48166"/>
                  </a:lnTo>
                  <a:lnTo>
                    <a:pt x="0" y="78866"/>
                  </a:lnTo>
                  <a:lnTo>
                    <a:pt x="0" y="681609"/>
                  </a:lnTo>
                  <a:lnTo>
                    <a:pt x="6197" y="712309"/>
                  </a:lnTo>
                  <a:lnTo>
                    <a:pt x="23098" y="737377"/>
                  </a:lnTo>
                  <a:lnTo>
                    <a:pt x="48166" y="754278"/>
                  </a:lnTo>
                  <a:lnTo>
                    <a:pt x="78867" y="760476"/>
                  </a:lnTo>
                  <a:lnTo>
                    <a:pt x="3572637" y="760476"/>
                  </a:lnTo>
                  <a:lnTo>
                    <a:pt x="3603337" y="754278"/>
                  </a:lnTo>
                  <a:lnTo>
                    <a:pt x="3628405" y="737377"/>
                  </a:lnTo>
                  <a:lnTo>
                    <a:pt x="3645306" y="712309"/>
                  </a:lnTo>
                  <a:lnTo>
                    <a:pt x="3651504" y="681609"/>
                  </a:lnTo>
                  <a:lnTo>
                    <a:pt x="3651504" y="78866"/>
                  </a:lnTo>
                  <a:lnTo>
                    <a:pt x="3645306" y="48166"/>
                  </a:lnTo>
                  <a:lnTo>
                    <a:pt x="3628405" y="23098"/>
                  </a:lnTo>
                  <a:lnTo>
                    <a:pt x="3603337" y="6197"/>
                  </a:lnTo>
                  <a:lnTo>
                    <a:pt x="357263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4" name="object 75"/>
            <p:cNvSpPr/>
            <p:nvPr/>
          </p:nvSpPr>
          <p:spPr>
            <a:xfrm>
              <a:off x="4220717" y="646937"/>
              <a:ext cx="3651885" cy="760730"/>
            </a:xfrm>
            <a:custGeom>
              <a:avLst/>
              <a:gdLst/>
              <a:ahLst/>
              <a:cxnLst/>
              <a:rect l="l" t="t" r="r" b="b"/>
              <a:pathLst>
                <a:path w="3651884" h="760730">
                  <a:moveTo>
                    <a:pt x="0" y="78866"/>
                  </a:moveTo>
                  <a:lnTo>
                    <a:pt x="6197" y="48166"/>
                  </a:lnTo>
                  <a:lnTo>
                    <a:pt x="23098" y="23098"/>
                  </a:lnTo>
                  <a:lnTo>
                    <a:pt x="48166" y="6197"/>
                  </a:lnTo>
                  <a:lnTo>
                    <a:pt x="78867" y="0"/>
                  </a:lnTo>
                  <a:lnTo>
                    <a:pt x="3572637" y="0"/>
                  </a:lnTo>
                  <a:lnTo>
                    <a:pt x="3603337" y="6197"/>
                  </a:lnTo>
                  <a:lnTo>
                    <a:pt x="3628405" y="23098"/>
                  </a:lnTo>
                  <a:lnTo>
                    <a:pt x="3645306" y="48166"/>
                  </a:lnTo>
                  <a:lnTo>
                    <a:pt x="3651504" y="78866"/>
                  </a:lnTo>
                  <a:lnTo>
                    <a:pt x="3651504" y="681609"/>
                  </a:lnTo>
                  <a:lnTo>
                    <a:pt x="3645306" y="712309"/>
                  </a:lnTo>
                  <a:lnTo>
                    <a:pt x="3628405" y="737377"/>
                  </a:lnTo>
                  <a:lnTo>
                    <a:pt x="3603337" y="754278"/>
                  </a:lnTo>
                  <a:lnTo>
                    <a:pt x="3572637" y="760476"/>
                  </a:lnTo>
                  <a:lnTo>
                    <a:pt x="78867" y="760476"/>
                  </a:lnTo>
                  <a:lnTo>
                    <a:pt x="48166" y="754278"/>
                  </a:lnTo>
                  <a:lnTo>
                    <a:pt x="23098" y="737377"/>
                  </a:lnTo>
                  <a:lnTo>
                    <a:pt x="6197" y="712309"/>
                  </a:lnTo>
                  <a:lnTo>
                    <a:pt x="0" y="681609"/>
                  </a:lnTo>
                  <a:lnTo>
                    <a:pt x="0" y="78866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2" name="object 76"/>
          <p:cNvSpPr txBox="1"/>
          <p:nvPr/>
        </p:nvSpPr>
        <p:spPr>
          <a:xfrm>
            <a:off x="5562405" y="985442"/>
            <a:ext cx="3605911" cy="82359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Encore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plus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à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l’approche</a:t>
            </a:r>
            <a:r>
              <a:rPr sz="20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surface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où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quantité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d’azote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inspirée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va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diminuer fortement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3" name="object 77"/>
          <p:cNvGrpSpPr/>
          <p:nvPr/>
        </p:nvGrpSpPr>
        <p:grpSpPr>
          <a:xfrm>
            <a:off x="7269031" y="3215434"/>
            <a:ext cx="2512060" cy="1035050"/>
            <a:chOff x="5973317" y="2830829"/>
            <a:chExt cx="2512060" cy="1035050"/>
          </a:xfrm>
        </p:grpSpPr>
        <p:sp>
          <p:nvSpPr>
            <p:cNvPr id="67" name="object 78"/>
            <p:cNvSpPr/>
            <p:nvPr/>
          </p:nvSpPr>
          <p:spPr>
            <a:xfrm>
              <a:off x="5973317" y="2830829"/>
              <a:ext cx="2512060" cy="1035050"/>
            </a:xfrm>
            <a:custGeom>
              <a:avLst/>
              <a:gdLst/>
              <a:ahLst/>
              <a:cxnLst/>
              <a:rect l="l" t="t" r="r" b="b"/>
              <a:pathLst>
                <a:path w="2512059" h="1035050">
                  <a:moveTo>
                    <a:pt x="2404237" y="0"/>
                  </a:moveTo>
                  <a:lnTo>
                    <a:pt x="107315" y="0"/>
                  </a:lnTo>
                  <a:lnTo>
                    <a:pt x="65526" y="8427"/>
                  </a:lnTo>
                  <a:lnTo>
                    <a:pt x="31416" y="31416"/>
                  </a:lnTo>
                  <a:lnTo>
                    <a:pt x="8427" y="65526"/>
                  </a:lnTo>
                  <a:lnTo>
                    <a:pt x="0" y="107314"/>
                  </a:lnTo>
                  <a:lnTo>
                    <a:pt x="0" y="927481"/>
                  </a:lnTo>
                  <a:lnTo>
                    <a:pt x="8427" y="969269"/>
                  </a:lnTo>
                  <a:lnTo>
                    <a:pt x="31416" y="1003379"/>
                  </a:lnTo>
                  <a:lnTo>
                    <a:pt x="65526" y="1026368"/>
                  </a:lnTo>
                  <a:lnTo>
                    <a:pt x="107315" y="1034795"/>
                  </a:lnTo>
                  <a:lnTo>
                    <a:pt x="2404237" y="1034795"/>
                  </a:lnTo>
                  <a:lnTo>
                    <a:pt x="2446025" y="1026368"/>
                  </a:lnTo>
                  <a:lnTo>
                    <a:pt x="2480135" y="1003379"/>
                  </a:lnTo>
                  <a:lnTo>
                    <a:pt x="2503124" y="969269"/>
                  </a:lnTo>
                  <a:lnTo>
                    <a:pt x="2511552" y="927481"/>
                  </a:lnTo>
                  <a:lnTo>
                    <a:pt x="2511552" y="107314"/>
                  </a:lnTo>
                  <a:lnTo>
                    <a:pt x="2503124" y="65526"/>
                  </a:lnTo>
                  <a:lnTo>
                    <a:pt x="2480135" y="31416"/>
                  </a:lnTo>
                  <a:lnTo>
                    <a:pt x="2446025" y="8427"/>
                  </a:lnTo>
                  <a:lnTo>
                    <a:pt x="240423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8" name="object 79"/>
            <p:cNvSpPr/>
            <p:nvPr/>
          </p:nvSpPr>
          <p:spPr>
            <a:xfrm>
              <a:off x="5973317" y="2830829"/>
              <a:ext cx="2512060" cy="1035050"/>
            </a:xfrm>
            <a:custGeom>
              <a:avLst/>
              <a:gdLst/>
              <a:ahLst/>
              <a:cxnLst/>
              <a:rect l="l" t="t" r="r" b="b"/>
              <a:pathLst>
                <a:path w="2512059" h="1035050">
                  <a:moveTo>
                    <a:pt x="0" y="107314"/>
                  </a:moveTo>
                  <a:lnTo>
                    <a:pt x="8427" y="65526"/>
                  </a:lnTo>
                  <a:lnTo>
                    <a:pt x="31416" y="31416"/>
                  </a:lnTo>
                  <a:lnTo>
                    <a:pt x="65526" y="8427"/>
                  </a:lnTo>
                  <a:lnTo>
                    <a:pt x="107315" y="0"/>
                  </a:lnTo>
                  <a:lnTo>
                    <a:pt x="2404237" y="0"/>
                  </a:lnTo>
                  <a:lnTo>
                    <a:pt x="2446025" y="8427"/>
                  </a:lnTo>
                  <a:lnTo>
                    <a:pt x="2480135" y="31416"/>
                  </a:lnTo>
                  <a:lnTo>
                    <a:pt x="2503124" y="65526"/>
                  </a:lnTo>
                  <a:lnTo>
                    <a:pt x="2511552" y="107314"/>
                  </a:lnTo>
                  <a:lnTo>
                    <a:pt x="2511552" y="927481"/>
                  </a:lnTo>
                  <a:lnTo>
                    <a:pt x="2503124" y="969269"/>
                  </a:lnTo>
                  <a:lnTo>
                    <a:pt x="2480135" y="1003379"/>
                  </a:lnTo>
                  <a:lnTo>
                    <a:pt x="2446025" y="1026368"/>
                  </a:lnTo>
                  <a:lnTo>
                    <a:pt x="2404237" y="1034795"/>
                  </a:lnTo>
                  <a:lnTo>
                    <a:pt x="107315" y="1034795"/>
                  </a:lnTo>
                  <a:lnTo>
                    <a:pt x="65526" y="1026368"/>
                  </a:lnTo>
                  <a:lnTo>
                    <a:pt x="31416" y="1003379"/>
                  </a:lnTo>
                  <a:lnTo>
                    <a:pt x="8427" y="969269"/>
                  </a:lnTo>
                  <a:lnTo>
                    <a:pt x="0" y="927481"/>
                  </a:lnTo>
                  <a:lnTo>
                    <a:pt x="0" y="107314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4" name="object 80"/>
          <p:cNvSpPr txBox="1"/>
          <p:nvPr/>
        </p:nvSpPr>
        <p:spPr>
          <a:xfrm>
            <a:off x="7324404" y="3220006"/>
            <a:ext cx="2307590" cy="1002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encore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après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une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profonde,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car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nos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tissus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lents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sont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plus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chargés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que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lors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d’une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plongée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20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5" name="object 92"/>
          <p:cNvSpPr txBox="1"/>
          <p:nvPr/>
        </p:nvSpPr>
        <p:spPr>
          <a:xfrm>
            <a:off x="7668135" y="4559602"/>
            <a:ext cx="2858770" cy="92329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ils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leur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faut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temps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pour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désaturer,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supportent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moins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excès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d’azote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rapides</a:t>
            </a:r>
            <a:endParaRPr sz="1600" dirty="0">
              <a:latin typeface="Calibri"/>
              <a:cs typeface="Calibri"/>
            </a:endParaRPr>
          </a:p>
          <a:p>
            <a:pPr marR="128270" algn="r">
              <a:lnSpc>
                <a:spcPct val="100000"/>
              </a:lnSpc>
              <a:spcBef>
                <a:spcPts val="100"/>
              </a:spcBef>
            </a:pPr>
            <a:endParaRPr sz="1000" dirty="0">
              <a:latin typeface="Arial"/>
              <a:cs typeface="Arial"/>
            </a:endParaRPr>
          </a:p>
        </p:txBody>
      </p:sp>
      <p:grpSp>
        <p:nvGrpSpPr>
          <p:cNvPr id="36" name="object 93"/>
          <p:cNvGrpSpPr/>
          <p:nvPr/>
        </p:nvGrpSpPr>
        <p:grpSpPr>
          <a:xfrm>
            <a:off x="4022149" y="3226865"/>
            <a:ext cx="1386839" cy="507492"/>
            <a:chOff x="2726435" y="2842260"/>
            <a:chExt cx="1386839" cy="507492"/>
          </a:xfrm>
        </p:grpSpPr>
        <p:pic>
          <p:nvPicPr>
            <p:cNvPr id="64" name="object 9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26435" y="2849880"/>
              <a:ext cx="1386839" cy="388619"/>
            </a:xfrm>
            <a:prstGeom prst="rect">
              <a:avLst/>
            </a:prstGeom>
          </p:spPr>
        </p:pic>
        <p:pic>
          <p:nvPicPr>
            <p:cNvPr id="65" name="object 9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852927" y="2842260"/>
              <a:ext cx="1130808" cy="507492"/>
            </a:xfrm>
            <a:prstGeom prst="rect">
              <a:avLst/>
            </a:prstGeom>
          </p:spPr>
        </p:pic>
        <p:pic>
          <p:nvPicPr>
            <p:cNvPr id="66" name="object 9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69107" y="2869692"/>
              <a:ext cx="1306068" cy="307847"/>
            </a:xfrm>
            <a:prstGeom prst="rect">
              <a:avLst/>
            </a:prstGeom>
          </p:spPr>
        </p:pic>
      </p:grpSp>
      <p:sp>
        <p:nvSpPr>
          <p:cNvPr id="37" name="object 97"/>
          <p:cNvSpPr txBox="1"/>
          <p:nvPr/>
        </p:nvSpPr>
        <p:spPr>
          <a:xfrm>
            <a:off x="4103684" y="2959066"/>
            <a:ext cx="1029969" cy="5930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1,5</a:t>
            </a:r>
            <a:r>
              <a:rPr sz="1800" b="1" spc="-2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  <a:p>
            <a:pPr marL="210185">
              <a:lnSpc>
                <a:spcPct val="100000"/>
              </a:lnSpc>
              <a:spcBef>
                <a:spcPts val="18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Palier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5M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" name="object 98"/>
          <p:cNvGrpSpPr/>
          <p:nvPr/>
        </p:nvGrpSpPr>
        <p:grpSpPr>
          <a:xfrm>
            <a:off x="2879150" y="3447857"/>
            <a:ext cx="1356360" cy="1427988"/>
            <a:chOff x="1583436" y="3063252"/>
            <a:chExt cx="1356360" cy="1427988"/>
          </a:xfrm>
        </p:grpSpPr>
        <p:pic>
          <p:nvPicPr>
            <p:cNvPr id="60" name="object 9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83436" y="3063252"/>
              <a:ext cx="1356360" cy="1427988"/>
            </a:xfrm>
            <a:prstGeom prst="rect">
              <a:avLst/>
            </a:prstGeom>
          </p:spPr>
        </p:pic>
        <p:pic>
          <p:nvPicPr>
            <p:cNvPr id="61" name="object 10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25346" y="3082417"/>
              <a:ext cx="1277111" cy="1348193"/>
            </a:xfrm>
            <a:prstGeom prst="rect">
              <a:avLst/>
            </a:prstGeom>
          </p:spPr>
        </p:pic>
        <p:sp>
          <p:nvSpPr>
            <p:cNvPr id="62" name="object 101"/>
            <p:cNvSpPr/>
            <p:nvPr/>
          </p:nvSpPr>
          <p:spPr>
            <a:xfrm>
              <a:off x="2034540" y="3357372"/>
              <a:ext cx="375285" cy="403860"/>
            </a:xfrm>
            <a:custGeom>
              <a:avLst/>
              <a:gdLst/>
              <a:ahLst/>
              <a:cxnLst/>
              <a:rect l="l" t="t" r="r" b="b"/>
              <a:pathLst>
                <a:path w="375285" h="403860">
                  <a:moveTo>
                    <a:pt x="187452" y="0"/>
                  </a:moveTo>
                  <a:lnTo>
                    <a:pt x="144477" y="5333"/>
                  </a:lnTo>
                  <a:lnTo>
                    <a:pt x="105024" y="20527"/>
                  </a:lnTo>
                  <a:lnTo>
                    <a:pt x="70219" y="44367"/>
                  </a:lnTo>
                  <a:lnTo>
                    <a:pt x="41187" y="75640"/>
                  </a:lnTo>
                  <a:lnTo>
                    <a:pt x="19056" y="113133"/>
                  </a:lnTo>
                  <a:lnTo>
                    <a:pt x="4951" y="155634"/>
                  </a:lnTo>
                  <a:lnTo>
                    <a:pt x="0" y="201929"/>
                  </a:lnTo>
                  <a:lnTo>
                    <a:pt x="4951" y="248225"/>
                  </a:lnTo>
                  <a:lnTo>
                    <a:pt x="19056" y="290726"/>
                  </a:lnTo>
                  <a:lnTo>
                    <a:pt x="41187" y="328219"/>
                  </a:lnTo>
                  <a:lnTo>
                    <a:pt x="70219" y="359492"/>
                  </a:lnTo>
                  <a:lnTo>
                    <a:pt x="105024" y="383332"/>
                  </a:lnTo>
                  <a:lnTo>
                    <a:pt x="144477" y="398525"/>
                  </a:lnTo>
                  <a:lnTo>
                    <a:pt x="187452" y="403859"/>
                  </a:lnTo>
                  <a:lnTo>
                    <a:pt x="230426" y="398525"/>
                  </a:lnTo>
                  <a:lnTo>
                    <a:pt x="269879" y="383332"/>
                  </a:lnTo>
                  <a:lnTo>
                    <a:pt x="304684" y="359492"/>
                  </a:lnTo>
                  <a:lnTo>
                    <a:pt x="333716" y="328219"/>
                  </a:lnTo>
                  <a:lnTo>
                    <a:pt x="355847" y="290726"/>
                  </a:lnTo>
                  <a:lnTo>
                    <a:pt x="369952" y="248225"/>
                  </a:lnTo>
                  <a:lnTo>
                    <a:pt x="374904" y="201929"/>
                  </a:lnTo>
                  <a:lnTo>
                    <a:pt x="369952" y="155634"/>
                  </a:lnTo>
                  <a:lnTo>
                    <a:pt x="355847" y="113133"/>
                  </a:lnTo>
                  <a:lnTo>
                    <a:pt x="333716" y="75640"/>
                  </a:lnTo>
                  <a:lnTo>
                    <a:pt x="304684" y="44367"/>
                  </a:lnTo>
                  <a:lnTo>
                    <a:pt x="269879" y="20527"/>
                  </a:lnTo>
                  <a:lnTo>
                    <a:pt x="230426" y="5333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3" name="object 102"/>
            <p:cNvSpPr/>
            <p:nvPr/>
          </p:nvSpPr>
          <p:spPr>
            <a:xfrm>
              <a:off x="2034540" y="3357372"/>
              <a:ext cx="375285" cy="403860"/>
            </a:xfrm>
            <a:custGeom>
              <a:avLst/>
              <a:gdLst/>
              <a:ahLst/>
              <a:cxnLst/>
              <a:rect l="l" t="t" r="r" b="b"/>
              <a:pathLst>
                <a:path w="375285" h="403860">
                  <a:moveTo>
                    <a:pt x="0" y="201929"/>
                  </a:moveTo>
                  <a:lnTo>
                    <a:pt x="4951" y="155634"/>
                  </a:lnTo>
                  <a:lnTo>
                    <a:pt x="19056" y="113133"/>
                  </a:lnTo>
                  <a:lnTo>
                    <a:pt x="41187" y="75640"/>
                  </a:lnTo>
                  <a:lnTo>
                    <a:pt x="70219" y="44367"/>
                  </a:lnTo>
                  <a:lnTo>
                    <a:pt x="105024" y="20527"/>
                  </a:lnTo>
                  <a:lnTo>
                    <a:pt x="144477" y="5333"/>
                  </a:lnTo>
                  <a:lnTo>
                    <a:pt x="187452" y="0"/>
                  </a:lnTo>
                  <a:lnTo>
                    <a:pt x="230426" y="5333"/>
                  </a:lnTo>
                  <a:lnTo>
                    <a:pt x="269879" y="20527"/>
                  </a:lnTo>
                  <a:lnTo>
                    <a:pt x="304684" y="44367"/>
                  </a:lnTo>
                  <a:lnTo>
                    <a:pt x="333716" y="75640"/>
                  </a:lnTo>
                  <a:lnTo>
                    <a:pt x="355847" y="113133"/>
                  </a:lnTo>
                  <a:lnTo>
                    <a:pt x="369952" y="155634"/>
                  </a:lnTo>
                  <a:lnTo>
                    <a:pt x="374904" y="201929"/>
                  </a:lnTo>
                  <a:lnTo>
                    <a:pt x="369952" y="248225"/>
                  </a:lnTo>
                  <a:lnTo>
                    <a:pt x="355847" y="290726"/>
                  </a:lnTo>
                  <a:lnTo>
                    <a:pt x="333716" y="328219"/>
                  </a:lnTo>
                  <a:lnTo>
                    <a:pt x="304684" y="359492"/>
                  </a:lnTo>
                  <a:lnTo>
                    <a:pt x="269879" y="383332"/>
                  </a:lnTo>
                  <a:lnTo>
                    <a:pt x="230426" y="398525"/>
                  </a:lnTo>
                  <a:lnTo>
                    <a:pt x="187452" y="403859"/>
                  </a:lnTo>
                  <a:lnTo>
                    <a:pt x="144477" y="398525"/>
                  </a:lnTo>
                  <a:lnTo>
                    <a:pt x="105024" y="383332"/>
                  </a:lnTo>
                  <a:lnTo>
                    <a:pt x="70219" y="359492"/>
                  </a:lnTo>
                  <a:lnTo>
                    <a:pt x="41187" y="328219"/>
                  </a:lnTo>
                  <a:lnTo>
                    <a:pt x="19056" y="290726"/>
                  </a:lnTo>
                  <a:lnTo>
                    <a:pt x="4951" y="248225"/>
                  </a:lnTo>
                  <a:lnTo>
                    <a:pt x="0" y="201929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9" name="object 103"/>
          <p:cNvSpPr txBox="1"/>
          <p:nvPr/>
        </p:nvSpPr>
        <p:spPr>
          <a:xfrm>
            <a:off x="3378768" y="3788966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104"/>
          <p:cNvGrpSpPr/>
          <p:nvPr/>
        </p:nvGrpSpPr>
        <p:grpSpPr>
          <a:xfrm>
            <a:off x="5748771" y="2363899"/>
            <a:ext cx="1152367" cy="448609"/>
            <a:chOff x="4453057" y="1979294"/>
            <a:chExt cx="1152367" cy="448609"/>
          </a:xfrm>
        </p:grpSpPr>
        <p:pic>
          <p:nvPicPr>
            <p:cNvPr id="56" name="object 10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53057" y="1979294"/>
              <a:ext cx="1152367" cy="448609"/>
            </a:xfrm>
            <a:prstGeom prst="rect">
              <a:avLst/>
            </a:prstGeom>
          </p:spPr>
        </p:pic>
        <p:pic>
          <p:nvPicPr>
            <p:cNvPr id="57" name="object 10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486528" y="1980311"/>
              <a:ext cx="1098677" cy="395477"/>
            </a:xfrm>
            <a:prstGeom prst="rect">
              <a:avLst/>
            </a:prstGeom>
          </p:spPr>
        </p:pic>
        <p:sp>
          <p:nvSpPr>
            <p:cNvPr id="58" name="object 107"/>
            <p:cNvSpPr/>
            <p:nvPr/>
          </p:nvSpPr>
          <p:spPr>
            <a:xfrm>
              <a:off x="4837175" y="2028444"/>
              <a:ext cx="373380" cy="370840"/>
            </a:xfrm>
            <a:custGeom>
              <a:avLst/>
              <a:gdLst/>
              <a:ahLst/>
              <a:cxnLst/>
              <a:rect l="l" t="t" r="r" b="b"/>
              <a:pathLst>
                <a:path w="373379" h="370839">
                  <a:moveTo>
                    <a:pt x="186689" y="0"/>
                  </a:moveTo>
                  <a:lnTo>
                    <a:pt x="137054" y="6616"/>
                  </a:lnTo>
                  <a:lnTo>
                    <a:pt x="92456" y="25287"/>
                  </a:lnTo>
                  <a:lnTo>
                    <a:pt x="54673" y="54244"/>
                  </a:lnTo>
                  <a:lnTo>
                    <a:pt x="25484" y="91722"/>
                  </a:lnTo>
                  <a:lnTo>
                    <a:pt x="6667" y="135951"/>
                  </a:lnTo>
                  <a:lnTo>
                    <a:pt x="0" y="185166"/>
                  </a:lnTo>
                  <a:lnTo>
                    <a:pt x="6667" y="234380"/>
                  </a:lnTo>
                  <a:lnTo>
                    <a:pt x="25484" y="278609"/>
                  </a:lnTo>
                  <a:lnTo>
                    <a:pt x="54673" y="316087"/>
                  </a:lnTo>
                  <a:lnTo>
                    <a:pt x="92455" y="345044"/>
                  </a:lnTo>
                  <a:lnTo>
                    <a:pt x="137054" y="363715"/>
                  </a:lnTo>
                  <a:lnTo>
                    <a:pt x="186689" y="370331"/>
                  </a:lnTo>
                  <a:lnTo>
                    <a:pt x="236325" y="363715"/>
                  </a:lnTo>
                  <a:lnTo>
                    <a:pt x="280923" y="345044"/>
                  </a:lnTo>
                  <a:lnTo>
                    <a:pt x="318706" y="316087"/>
                  </a:lnTo>
                  <a:lnTo>
                    <a:pt x="347895" y="278609"/>
                  </a:lnTo>
                  <a:lnTo>
                    <a:pt x="366712" y="234380"/>
                  </a:lnTo>
                  <a:lnTo>
                    <a:pt x="373379" y="185166"/>
                  </a:lnTo>
                  <a:lnTo>
                    <a:pt x="366712" y="135951"/>
                  </a:lnTo>
                  <a:lnTo>
                    <a:pt x="347895" y="91722"/>
                  </a:lnTo>
                  <a:lnTo>
                    <a:pt x="318706" y="54244"/>
                  </a:lnTo>
                  <a:lnTo>
                    <a:pt x="280924" y="25287"/>
                  </a:lnTo>
                  <a:lnTo>
                    <a:pt x="236325" y="6616"/>
                  </a:lnTo>
                  <a:lnTo>
                    <a:pt x="186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9" name="object 108"/>
            <p:cNvSpPr/>
            <p:nvPr/>
          </p:nvSpPr>
          <p:spPr>
            <a:xfrm>
              <a:off x="4837175" y="2028444"/>
              <a:ext cx="373380" cy="370840"/>
            </a:xfrm>
            <a:custGeom>
              <a:avLst/>
              <a:gdLst/>
              <a:ahLst/>
              <a:cxnLst/>
              <a:rect l="l" t="t" r="r" b="b"/>
              <a:pathLst>
                <a:path w="373379" h="370839">
                  <a:moveTo>
                    <a:pt x="0" y="185166"/>
                  </a:moveTo>
                  <a:lnTo>
                    <a:pt x="6667" y="135951"/>
                  </a:lnTo>
                  <a:lnTo>
                    <a:pt x="25484" y="91722"/>
                  </a:lnTo>
                  <a:lnTo>
                    <a:pt x="54673" y="54244"/>
                  </a:lnTo>
                  <a:lnTo>
                    <a:pt x="92456" y="25287"/>
                  </a:lnTo>
                  <a:lnTo>
                    <a:pt x="137054" y="6616"/>
                  </a:lnTo>
                  <a:lnTo>
                    <a:pt x="186689" y="0"/>
                  </a:lnTo>
                  <a:lnTo>
                    <a:pt x="236325" y="6616"/>
                  </a:lnTo>
                  <a:lnTo>
                    <a:pt x="280924" y="25287"/>
                  </a:lnTo>
                  <a:lnTo>
                    <a:pt x="318706" y="54244"/>
                  </a:lnTo>
                  <a:lnTo>
                    <a:pt x="347895" y="91722"/>
                  </a:lnTo>
                  <a:lnTo>
                    <a:pt x="366712" y="135951"/>
                  </a:lnTo>
                  <a:lnTo>
                    <a:pt x="373379" y="185166"/>
                  </a:lnTo>
                  <a:lnTo>
                    <a:pt x="366712" y="234380"/>
                  </a:lnTo>
                  <a:lnTo>
                    <a:pt x="347895" y="278609"/>
                  </a:lnTo>
                  <a:lnTo>
                    <a:pt x="318706" y="316087"/>
                  </a:lnTo>
                  <a:lnTo>
                    <a:pt x="280923" y="345044"/>
                  </a:lnTo>
                  <a:lnTo>
                    <a:pt x="236325" y="363715"/>
                  </a:lnTo>
                  <a:lnTo>
                    <a:pt x="186689" y="370331"/>
                  </a:lnTo>
                  <a:lnTo>
                    <a:pt x="137054" y="363715"/>
                  </a:lnTo>
                  <a:lnTo>
                    <a:pt x="92455" y="345044"/>
                  </a:lnTo>
                  <a:lnTo>
                    <a:pt x="54673" y="316087"/>
                  </a:lnTo>
                  <a:lnTo>
                    <a:pt x="25484" y="278609"/>
                  </a:lnTo>
                  <a:lnTo>
                    <a:pt x="6667" y="234380"/>
                  </a:lnTo>
                  <a:lnTo>
                    <a:pt x="0" y="185166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41" name="object 109"/>
          <p:cNvSpPr txBox="1"/>
          <p:nvPr/>
        </p:nvSpPr>
        <p:spPr>
          <a:xfrm>
            <a:off x="6244523" y="2442716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2" name="object 110"/>
          <p:cNvGrpSpPr/>
          <p:nvPr/>
        </p:nvGrpSpPr>
        <p:grpSpPr>
          <a:xfrm>
            <a:off x="4631749" y="2589858"/>
            <a:ext cx="1156715" cy="647674"/>
            <a:chOff x="3336035" y="2205253"/>
            <a:chExt cx="1156715" cy="647674"/>
          </a:xfrm>
        </p:grpSpPr>
        <p:pic>
          <p:nvPicPr>
            <p:cNvPr id="52" name="object 11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336035" y="2205253"/>
              <a:ext cx="1156715" cy="647674"/>
            </a:xfrm>
            <a:prstGeom prst="rect">
              <a:avLst/>
            </a:prstGeom>
          </p:spPr>
        </p:pic>
        <p:pic>
          <p:nvPicPr>
            <p:cNvPr id="53" name="object 11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378326" y="2225420"/>
              <a:ext cx="1076706" cy="566674"/>
            </a:xfrm>
            <a:prstGeom prst="rect">
              <a:avLst/>
            </a:prstGeom>
          </p:spPr>
        </p:pic>
        <p:sp>
          <p:nvSpPr>
            <p:cNvPr id="54" name="object 113"/>
            <p:cNvSpPr/>
            <p:nvPr/>
          </p:nvSpPr>
          <p:spPr>
            <a:xfrm>
              <a:off x="3767327" y="2285999"/>
              <a:ext cx="375285" cy="370840"/>
            </a:xfrm>
            <a:custGeom>
              <a:avLst/>
              <a:gdLst/>
              <a:ahLst/>
              <a:cxnLst/>
              <a:rect l="l" t="t" r="r" b="b"/>
              <a:pathLst>
                <a:path w="375285" h="370839">
                  <a:moveTo>
                    <a:pt x="187451" y="0"/>
                  </a:moveTo>
                  <a:lnTo>
                    <a:pt x="137627" y="6616"/>
                  </a:lnTo>
                  <a:lnTo>
                    <a:pt x="92851" y="25287"/>
                  </a:lnTo>
                  <a:lnTo>
                    <a:pt x="54911" y="54244"/>
                  </a:lnTo>
                  <a:lnTo>
                    <a:pt x="25597" y="91722"/>
                  </a:lnTo>
                  <a:lnTo>
                    <a:pt x="6697" y="135951"/>
                  </a:lnTo>
                  <a:lnTo>
                    <a:pt x="0" y="185166"/>
                  </a:lnTo>
                  <a:lnTo>
                    <a:pt x="6697" y="234380"/>
                  </a:lnTo>
                  <a:lnTo>
                    <a:pt x="25597" y="278609"/>
                  </a:lnTo>
                  <a:lnTo>
                    <a:pt x="54911" y="316087"/>
                  </a:lnTo>
                  <a:lnTo>
                    <a:pt x="92851" y="345044"/>
                  </a:lnTo>
                  <a:lnTo>
                    <a:pt x="137627" y="363715"/>
                  </a:lnTo>
                  <a:lnTo>
                    <a:pt x="187451" y="370331"/>
                  </a:lnTo>
                  <a:lnTo>
                    <a:pt x="237276" y="363715"/>
                  </a:lnTo>
                  <a:lnTo>
                    <a:pt x="282052" y="345044"/>
                  </a:lnTo>
                  <a:lnTo>
                    <a:pt x="319992" y="316087"/>
                  </a:lnTo>
                  <a:lnTo>
                    <a:pt x="349306" y="278609"/>
                  </a:lnTo>
                  <a:lnTo>
                    <a:pt x="368206" y="234380"/>
                  </a:lnTo>
                  <a:lnTo>
                    <a:pt x="374904" y="185166"/>
                  </a:lnTo>
                  <a:lnTo>
                    <a:pt x="368206" y="135951"/>
                  </a:lnTo>
                  <a:lnTo>
                    <a:pt x="349306" y="91722"/>
                  </a:lnTo>
                  <a:lnTo>
                    <a:pt x="319992" y="54244"/>
                  </a:lnTo>
                  <a:lnTo>
                    <a:pt x="282052" y="25287"/>
                  </a:lnTo>
                  <a:lnTo>
                    <a:pt x="237276" y="66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5" name="object 114"/>
            <p:cNvSpPr/>
            <p:nvPr/>
          </p:nvSpPr>
          <p:spPr>
            <a:xfrm>
              <a:off x="3767327" y="2285999"/>
              <a:ext cx="375285" cy="370840"/>
            </a:xfrm>
            <a:custGeom>
              <a:avLst/>
              <a:gdLst/>
              <a:ahLst/>
              <a:cxnLst/>
              <a:rect l="l" t="t" r="r" b="b"/>
              <a:pathLst>
                <a:path w="375285" h="370839">
                  <a:moveTo>
                    <a:pt x="0" y="185166"/>
                  </a:moveTo>
                  <a:lnTo>
                    <a:pt x="6697" y="135951"/>
                  </a:lnTo>
                  <a:lnTo>
                    <a:pt x="25597" y="91722"/>
                  </a:lnTo>
                  <a:lnTo>
                    <a:pt x="54911" y="54244"/>
                  </a:lnTo>
                  <a:lnTo>
                    <a:pt x="92851" y="25287"/>
                  </a:lnTo>
                  <a:lnTo>
                    <a:pt x="137627" y="6616"/>
                  </a:lnTo>
                  <a:lnTo>
                    <a:pt x="187451" y="0"/>
                  </a:lnTo>
                  <a:lnTo>
                    <a:pt x="237276" y="6616"/>
                  </a:lnTo>
                  <a:lnTo>
                    <a:pt x="282052" y="25287"/>
                  </a:lnTo>
                  <a:lnTo>
                    <a:pt x="319992" y="54244"/>
                  </a:lnTo>
                  <a:lnTo>
                    <a:pt x="349306" y="91722"/>
                  </a:lnTo>
                  <a:lnTo>
                    <a:pt x="368206" y="135951"/>
                  </a:lnTo>
                  <a:lnTo>
                    <a:pt x="374904" y="185166"/>
                  </a:lnTo>
                  <a:lnTo>
                    <a:pt x="368206" y="234380"/>
                  </a:lnTo>
                  <a:lnTo>
                    <a:pt x="349306" y="278609"/>
                  </a:lnTo>
                  <a:lnTo>
                    <a:pt x="319992" y="316087"/>
                  </a:lnTo>
                  <a:lnTo>
                    <a:pt x="282052" y="345044"/>
                  </a:lnTo>
                  <a:lnTo>
                    <a:pt x="237276" y="363715"/>
                  </a:lnTo>
                  <a:lnTo>
                    <a:pt x="187451" y="370331"/>
                  </a:lnTo>
                  <a:lnTo>
                    <a:pt x="137627" y="363715"/>
                  </a:lnTo>
                  <a:lnTo>
                    <a:pt x="92851" y="345044"/>
                  </a:lnTo>
                  <a:lnTo>
                    <a:pt x="54911" y="316087"/>
                  </a:lnTo>
                  <a:lnTo>
                    <a:pt x="25597" y="278609"/>
                  </a:lnTo>
                  <a:lnTo>
                    <a:pt x="6697" y="234380"/>
                  </a:lnTo>
                  <a:lnTo>
                    <a:pt x="0" y="185166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43" name="object 115"/>
          <p:cNvSpPr txBox="1"/>
          <p:nvPr/>
        </p:nvSpPr>
        <p:spPr>
          <a:xfrm>
            <a:off x="5175310" y="2700018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4" name="object 116"/>
          <p:cNvGrpSpPr/>
          <p:nvPr/>
        </p:nvGrpSpPr>
        <p:grpSpPr>
          <a:xfrm>
            <a:off x="6855266" y="2248482"/>
            <a:ext cx="1060729" cy="446506"/>
            <a:chOff x="5559552" y="1863877"/>
            <a:chExt cx="1060729" cy="446506"/>
          </a:xfrm>
        </p:grpSpPr>
        <p:pic>
          <p:nvPicPr>
            <p:cNvPr id="48" name="object 11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559552" y="1863877"/>
              <a:ext cx="1060729" cy="446506"/>
            </a:xfrm>
            <a:prstGeom prst="rect">
              <a:avLst/>
            </a:prstGeom>
          </p:spPr>
        </p:pic>
        <p:pic>
          <p:nvPicPr>
            <p:cNvPr id="49" name="object 11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602732" y="1884044"/>
              <a:ext cx="978915" cy="364489"/>
            </a:xfrm>
            <a:prstGeom prst="rect">
              <a:avLst/>
            </a:prstGeom>
          </p:spPr>
        </p:pic>
        <p:sp>
          <p:nvSpPr>
            <p:cNvPr id="50" name="object 119"/>
            <p:cNvSpPr/>
            <p:nvPr/>
          </p:nvSpPr>
          <p:spPr>
            <a:xfrm>
              <a:off x="5910072" y="1908047"/>
              <a:ext cx="375285" cy="370840"/>
            </a:xfrm>
            <a:custGeom>
              <a:avLst/>
              <a:gdLst/>
              <a:ahLst/>
              <a:cxnLst/>
              <a:rect l="l" t="t" r="r" b="b"/>
              <a:pathLst>
                <a:path w="375285" h="370839">
                  <a:moveTo>
                    <a:pt x="187451" y="0"/>
                  </a:moveTo>
                  <a:lnTo>
                    <a:pt x="137627" y="6616"/>
                  </a:lnTo>
                  <a:lnTo>
                    <a:pt x="92851" y="25287"/>
                  </a:lnTo>
                  <a:lnTo>
                    <a:pt x="54911" y="54244"/>
                  </a:lnTo>
                  <a:lnTo>
                    <a:pt x="25597" y="91722"/>
                  </a:lnTo>
                  <a:lnTo>
                    <a:pt x="6697" y="135951"/>
                  </a:lnTo>
                  <a:lnTo>
                    <a:pt x="0" y="185165"/>
                  </a:lnTo>
                  <a:lnTo>
                    <a:pt x="6697" y="234380"/>
                  </a:lnTo>
                  <a:lnTo>
                    <a:pt x="25597" y="278609"/>
                  </a:lnTo>
                  <a:lnTo>
                    <a:pt x="54911" y="316087"/>
                  </a:lnTo>
                  <a:lnTo>
                    <a:pt x="92851" y="345044"/>
                  </a:lnTo>
                  <a:lnTo>
                    <a:pt x="137627" y="363715"/>
                  </a:lnTo>
                  <a:lnTo>
                    <a:pt x="187451" y="370331"/>
                  </a:lnTo>
                  <a:lnTo>
                    <a:pt x="237276" y="363715"/>
                  </a:lnTo>
                  <a:lnTo>
                    <a:pt x="282052" y="345044"/>
                  </a:lnTo>
                  <a:lnTo>
                    <a:pt x="319992" y="316087"/>
                  </a:lnTo>
                  <a:lnTo>
                    <a:pt x="349306" y="278609"/>
                  </a:lnTo>
                  <a:lnTo>
                    <a:pt x="368206" y="234380"/>
                  </a:lnTo>
                  <a:lnTo>
                    <a:pt x="374903" y="185165"/>
                  </a:lnTo>
                  <a:lnTo>
                    <a:pt x="368206" y="135951"/>
                  </a:lnTo>
                  <a:lnTo>
                    <a:pt x="349306" y="91722"/>
                  </a:lnTo>
                  <a:lnTo>
                    <a:pt x="319992" y="54244"/>
                  </a:lnTo>
                  <a:lnTo>
                    <a:pt x="282052" y="25287"/>
                  </a:lnTo>
                  <a:lnTo>
                    <a:pt x="237276" y="66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1" name="object 120"/>
            <p:cNvSpPr/>
            <p:nvPr/>
          </p:nvSpPr>
          <p:spPr>
            <a:xfrm>
              <a:off x="5910072" y="1908047"/>
              <a:ext cx="375285" cy="370840"/>
            </a:xfrm>
            <a:custGeom>
              <a:avLst/>
              <a:gdLst/>
              <a:ahLst/>
              <a:cxnLst/>
              <a:rect l="l" t="t" r="r" b="b"/>
              <a:pathLst>
                <a:path w="375285" h="370839">
                  <a:moveTo>
                    <a:pt x="0" y="185165"/>
                  </a:moveTo>
                  <a:lnTo>
                    <a:pt x="6697" y="135951"/>
                  </a:lnTo>
                  <a:lnTo>
                    <a:pt x="25597" y="91722"/>
                  </a:lnTo>
                  <a:lnTo>
                    <a:pt x="54911" y="54244"/>
                  </a:lnTo>
                  <a:lnTo>
                    <a:pt x="92851" y="25287"/>
                  </a:lnTo>
                  <a:lnTo>
                    <a:pt x="137627" y="6616"/>
                  </a:lnTo>
                  <a:lnTo>
                    <a:pt x="187451" y="0"/>
                  </a:lnTo>
                  <a:lnTo>
                    <a:pt x="237276" y="6616"/>
                  </a:lnTo>
                  <a:lnTo>
                    <a:pt x="282052" y="25287"/>
                  </a:lnTo>
                  <a:lnTo>
                    <a:pt x="319992" y="54244"/>
                  </a:lnTo>
                  <a:lnTo>
                    <a:pt x="349306" y="91722"/>
                  </a:lnTo>
                  <a:lnTo>
                    <a:pt x="368206" y="135951"/>
                  </a:lnTo>
                  <a:lnTo>
                    <a:pt x="374903" y="185165"/>
                  </a:lnTo>
                  <a:lnTo>
                    <a:pt x="368206" y="234380"/>
                  </a:lnTo>
                  <a:lnTo>
                    <a:pt x="349306" y="278609"/>
                  </a:lnTo>
                  <a:lnTo>
                    <a:pt x="319992" y="316087"/>
                  </a:lnTo>
                  <a:lnTo>
                    <a:pt x="282052" y="345044"/>
                  </a:lnTo>
                  <a:lnTo>
                    <a:pt x="237276" y="363715"/>
                  </a:lnTo>
                  <a:lnTo>
                    <a:pt x="187451" y="370331"/>
                  </a:lnTo>
                  <a:lnTo>
                    <a:pt x="137627" y="363715"/>
                  </a:lnTo>
                  <a:lnTo>
                    <a:pt x="92851" y="345044"/>
                  </a:lnTo>
                  <a:lnTo>
                    <a:pt x="54911" y="316087"/>
                  </a:lnTo>
                  <a:lnTo>
                    <a:pt x="25597" y="278609"/>
                  </a:lnTo>
                  <a:lnTo>
                    <a:pt x="6697" y="234380"/>
                  </a:lnTo>
                  <a:lnTo>
                    <a:pt x="0" y="18516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45" name="object 121"/>
          <p:cNvSpPr txBox="1"/>
          <p:nvPr/>
        </p:nvSpPr>
        <p:spPr>
          <a:xfrm>
            <a:off x="7318689" y="232262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122"/>
          <p:cNvSpPr/>
          <p:nvPr/>
        </p:nvSpPr>
        <p:spPr>
          <a:xfrm>
            <a:off x="1855960" y="949246"/>
            <a:ext cx="3516199" cy="1202918"/>
          </a:xfrm>
          <a:custGeom>
            <a:avLst/>
            <a:gdLst/>
            <a:ahLst/>
            <a:cxnLst/>
            <a:rect l="l" t="t" r="r" b="b"/>
            <a:pathLst>
              <a:path w="3289300" h="1036319">
                <a:moveTo>
                  <a:pt x="0" y="172720"/>
                </a:moveTo>
                <a:lnTo>
                  <a:pt x="6169" y="126808"/>
                </a:lnTo>
                <a:lnTo>
                  <a:pt x="23581" y="85550"/>
                </a:lnTo>
                <a:lnTo>
                  <a:pt x="50588" y="50593"/>
                </a:lnTo>
                <a:lnTo>
                  <a:pt x="85545" y="23584"/>
                </a:lnTo>
                <a:lnTo>
                  <a:pt x="126804" y="6170"/>
                </a:lnTo>
                <a:lnTo>
                  <a:pt x="172720" y="0"/>
                </a:lnTo>
                <a:lnTo>
                  <a:pt x="3116072" y="0"/>
                </a:lnTo>
                <a:lnTo>
                  <a:pt x="3161983" y="6170"/>
                </a:lnTo>
                <a:lnTo>
                  <a:pt x="3203241" y="23584"/>
                </a:lnTo>
                <a:lnTo>
                  <a:pt x="3238198" y="50593"/>
                </a:lnTo>
                <a:lnTo>
                  <a:pt x="3265207" y="85550"/>
                </a:lnTo>
                <a:lnTo>
                  <a:pt x="3282621" y="126808"/>
                </a:lnTo>
                <a:lnTo>
                  <a:pt x="3288791" y="172720"/>
                </a:lnTo>
                <a:lnTo>
                  <a:pt x="3288791" y="863600"/>
                </a:lnTo>
                <a:lnTo>
                  <a:pt x="3282621" y="909511"/>
                </a:lnTo>
                <a:lnTo>
                  <a:pt x="3265207" y="950769"/>
                </a:lnTo>
                <a:lnTo>
                  <a:pt x="3238198" y="985726"/>
                </a:lnTo>
                <a:lnTo>
                  <a:pt x="3203241" y="1012735"/>
                </a:lnTo>
                <a:lnTo>
                  <a:pt x="3161983" y="1030149"/>
                </a:lnTo>
                <a:lnTo>
                  <a:pt x="3116072" y="1036320"/>
                </a:lnTo>
                <a:lnTo>
                  <a:pt x="172720" y="1036320"/>
                </a:lnTo>
                <a:lnTo>
                  <a:pt x="126804" y="1030149"/>
                </a:lnTo>
                <a:lnTo>
                  <a:pt x="85545" y="1012735"/>
                </a:lnTo>
                <a:lnTo>
                  <a:pt x="50588" y="985726"/>
                </a:lnTo>
                <a:lnTo>
                  <a:pt x="23581" y="950769"/>
                </a:lnTo>
                <a:lnTo>
                  <a:pt x="6169" y="909511"/>
                </a:lnTo>
                <a:lnTo>
                  <a:pt x="0" y="863600"/>
                </a:lnTo>
                <a:lnTo>
                  <a:pt x="0" y="17272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47" name="object 123"/>
          <p:cNvSpPr txBox="1"/>
          <p:nvPr/>
        </p:nvSpPr>
        <p:spPr>
          <a:xfrm>
            <a:off x="2059238" y="1046731"/>
            <a:ext cx="3130092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Pour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éviter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l’azote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ne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s’évacue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manière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anarchique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des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tissus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lents,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nous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savons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vitesse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remontée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maximum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est</a:t>
            </a:r>
            <a:r>
              <a:rPr sz="16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respecter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26" name="object 5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968328" y="2647450"/>
            <a:ext cx="510540" cy="403860"/>
          </a:xfrm>
          <a:prstGeom prst="rect">
            <a:avLst/>
          </a:prstGeom>
        </p:spPr>
      </p:pic>
      <p:pic>
        <p:nvPicPr>
          <p:cNvPr id="127" name="object 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145849" y="5255170"/>
            <a:ext cx="559690" cy="471405"/>
          </a:xfrm>
          <a:prstGeom prst="rect">
            <a:avLst/>
          </a:prstGeom>
        </p:spPr>
      </p:pic>
      <p:sp>
        <p:nvSpPr>
          <p:cNvPr id="128" name="object 86"/>
          <p:cNvSpPr/>
          <p:nvPr/>
        </p:nvSpPr>
        <p:spPr>
          <a:xfrm>
            <a:off x="9466511" y="2117856"/>
            <a:ext cx="481965" cy="215265"/>
          </a:xfrm>
          <a:custGeom>
            <a:avLst/>
            <a:gdLst/>
            <a:ahLst/>
            <a:cxnLst/>
            <a:rect l="l" t="t" r="r" b="b"/>
            <a:pathLst>
              <a:path w="481965" h="215264">
                <a:moveTo>
                  <a:pt x="107441" y="0"/>
                </a:moveTo>
                <a:lnTo>
                  <a:pt x="0" y="107442"/>
                </a:lnTo>
                <a:lnTo>
                  <a:pt x="107441" y="214884"/>
                </a:lnTo>
                <a:lnTo>
                  <a:pt x="107441" y="161163"/>
                </a:lnTo>
                <a:lnTo>
                  <a:pt x="481583" y="161163"/>
                </a:lnTo>
                <a:lnTo>
                  <a:pt x="481583" y="53721"/>
                </a:lnTo>
                <a:lnTo>
                  <a:pt x="107441" y="53721"/>
                </a:lnTo>
                <a:lnTo>
                  <a:pt x="10744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89"/>
          <p:cNvSpPr/>
          <p:nvPr/>
        </p:nvSpPr>
        <p:spPr>
          <a:xfrm>
            <a:off x="9480625" y="2214267"/>
            <a:ext cx="471170" cy="193675"/>
          </a:xfrm>
          <a:custGeom>
            <a:avLst/>
            <a:gdLst/>
            <a:ahLst/>
            <a:cxnLst/>
            <a:rect l="l" t="t" r="r" b="b"/>
            <a:pathLst>
              <a:path w="471170" h="193675">
                <a:moveTo>
                  <a:pt x="470915" y="48387"/>
                </a:moveTo>
                <a:lnTo>
                  <a:pt x="96774" y="48387"/>
                </a:lnTo>
                <a:lnTo>
                  <a:pt x="96774" y="0"/>
                </a:lnTo>
                <a:lnTo>
                  <a:pt x="0" y="96774"/>
                </a:lnTo>
                <a:lnTo>
                  <a:pt x="96774" y="193548"/>
                </a:lnTo>
                <a:lnTo>
                  <a:pt x="96774" y="145161"/>
                </a:lnTo>
                <a:lnTo>
                  <a:pt x="470915" y="145161"/>
                </a:lnTo>
                <a:lnTo>
                  <a:pt x="470915" y="48387"/>
                </a:lnTo>
                <a:close/>
              </a:path>
            </a:pathLst>
          </a:custGeom>
          <a:solidFill>
            <a:srgbClr val="30F039"/>
          </a:solidFill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0" name="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906441" y="2463811"/>
            <a:ext cx="457200" cy="457200"/>
          </a:xfrm>
          <a:prstGeom prst="rect">
            <a:avLst/>
          </a:prstGeom>
        </p:spPr>
      </p:pic>
      <p:pic>
        <p:nvPicPr>
          <p:cNvPr id="131" name="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648998" y="3534628"/>
            <a:ext cx="457200" cy="457200"/>
          </a:xfrm>
          <a:prstGeom prst="rect">
            <a:avLst/>
          </a:prstGeom>
        </p:spPr>
      </p:pic>
      <p:pic>
        <p:nvPicPr>
          <p:cNvPr id="132" name="object 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5671981" y="3787434"/>
            <a:ext cx="559690" cy="471405"/>
          </a:xfrm>
          <a:prstGeom prst="rect">
            <a:avLst/>
          </a:prstGeom>
        </p:spPr>
      </p:pic>
      <p:pic>
        <p:nvPicPr>
          <p:cNvPr id="133" name="object 13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4820600" y="4738924"/>
            <a:ext cx="1270496" cy="1186507"/>
          </a:xfrm>
          <a:prstGeom prst="rect">
            <a:avLst/>
          </a:prstGeom>
        </p:spPr>
      </p:pic>
      <p:sp>
        <p:nvSpPr>
          <p:cNvPr id="134" name="object 132"/>
          <p:cNvSpPr/>
          <p:nvPr/>
        </p:nvSpPr>
        <p:spPr>
          <a:xfrm>
            <a:off x="5112281" y="5080690"/>
            <a:ext cx="1031240" cy="607060"/>
          </a:xfrm>
          <a:custGeom>
            <a:avLst/>
            <a:gdLst/>
            <a:ahLst/>
            <a:cxnLst/>
            <a:rect l="l" t="t" r="r" b="b"/>
            <a:pathLst>
              <a:path w="1031239" h="607060">
                <a:moveTo>
                  <a:pt x="983614" y="0"/>
                </a:moveTo>
                <a:lnTo>
                  <a:pt x="515365" y="246189"/>
                </a:lnTo>
                <a:lnTo>
                  <a:pt x="47116" y="0"/>
                </a:lnTo>
                <a:lnTo>
                  <a:pt x="0" y="89534"/>
                </a:lnTo>
                <a:lnTo>
                  <a:pt x="406653" y="303339"/>
                </a:lnTo>
                <a:lnTo>
                  <a:pt x="0" y="517143"/>
                </a:lnTo>
                <a:lnTo>
                  <a:pt x="47116" y="606679"/>
                </a:lnTo>
                <a:lnTo>
                  <a:pt x="515365" y="360476"/>
                </a:lnTo>
                <a:lnTo>
                  <a:pt x="983614" y="606679"/>
                </a:lnTo>
                <a:lnTo>
                  <a:pt x="1030731" y="517143"/>
                </a:lnTo>
                <a:lnTo>
                  <a:pt x="624077" y="303339"/>
                </a:lnTo>
                <a:lnTo>
                  <a:pt x="1030731" y="89534"/>
                </a:lnTo>
                <a:lnTo>
                  <a:pt x="9836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5" name="object 135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435633" y="5045247"/>
            <a:ext cx="881508" cy="598045"/>
          </a:xfrm>
          <a:prstGeom prst="rect">
            <a:avLst/>
          </a:prstGeom>
        </p:spPr>
      </p:pic>
      <p:sp>
        <p:nvSpPr>
          <p:cNvPr id="136" name="object 136"/>
          <p:cNvSpPr/>
          <p:nvPr/>
        </p:nvSpPr>
        <p:spPr>
          <a:xfrm>
            <a:off x="6334788" y="4880205"/>
            <a:ext cx="1137285" cy="1062355"/>
          </a:xfrm>
          <a:custGeom>
            <a:avLst/>
            <a:gdLst/>
            <a:ahLst/>
            <a:cxnLst/>
            <a:rect l="l" t="t" r="r" b="b"/>
            <a:pathLst>
              <a:path w="1137285" h="1062354">
                <a:moveTo>
                  <a:pt x="0" y="531114"/>
                </a:moveTo>
                <a:lnTo>
                  <a:pt x="2086" y="485286"/>
                </a:lnTo>
                <a:lnTo>
                  <a:pt x="8232" y="440541"/>
                </a:lnTo>
                <a:lnTo>
                  <a:pt x="18267" y="397039"/>
                </a:lnTo>
                <a:lnTo>
                  <a:pt x="32020" y="354938"/>
                </a:lnTo>
                <a:lnTo>
                  <a:pt x="49320" y="314398"/>
                </a:lnTo>
                <a:lnTo>
                  <a:pt x="69997" y="275578"/>
                </a:lnTo>
                <a:lnTo>
                  <a:pt x="93881" y="238638"/>
                </a:lnTo>
                <a:lnTo>
                  <a:pt x="120800" y="203736"/>
                </a:lnTo>
                <a:lnTo>
                  <a:pt x="150584" y="171034"/>
                </a:lnTo>
                <a:lnTo>
                  <a:pt x="183062" y="140689"/>
                </a:lnTo>
                <a:lnTo>
                  <a:pt x="218063" y="112862"/>
                </a:lnTo>
                <a:lnTo>
                  <a:pt x="255418" y="87712"/>
                </a:lnTo>
                <a:lnTo>
                  <a:pt x="294955" y="65398"/>
                </a:lnTo>
                <a:lnTo>
                  <a:pt x="336504" y="46079"/>
                </a:lnTo>
                <a:lnTo>
                  <a:pt x="379894" y="29916"/>
                </a:lnTo>
                <a:lnTo>
                  <a:pt x="424954" y="17066"/>
                </a:lnTo>
                <a:lnTo>
                  <a:pt x="471515" y="7691"/>
                </a:lnTo>
                <a:lnTo>
                  <a:pt x="519404" y="1949"/>
                </a:lnTo>
                <a:lnTo>
                  <a:pt x="568452" y="0"/>
                </a:lnTo>
                <a:lnTo>
                  <a:pt x="617499" y="1949"/>
                </a:lnTo>
                <a:lnTo>
                  <a:pt x="665388" y="7691"/>
                </a:lnTo>
                <a:lnTo>
                  <a:pt x="711949" y="17066"/>
                </a:lnTo>
                <a:lnTo>
                  <a:pt x="757009" y="29916"/>
                </a:lnTo>
                <a:lnTo>
                  <a:pt x="800399" y="46079"/>
                </a:lnTo>
                <a:lnTo>
                  <a:pt x="841948" y="65398"/>
                </a:lnTo>
                <a:lnTo>
                  <a:pt x="881485" y="87712"/>
                </a:lnTo>
                <a:lnTo>
                  <a:pt x="918840" y="112862"/>
                </a:lnTo>
                <a:lnTo>
                  <a:pt x="953841" y="140689"/>
                </a:lnTo>
                <a:lnTo>
                  <a:pt x="986319" y="171034"/>
                </a:lnTo>
                <a:lnTo>
                  <a:pt x="1016103" y="203736"/>
                </a:lnTo>
                <a:lnTo>
                  <a:pt x="1043022" y="238638"/>
                </a:lnTo>
                <a:lnTo>
                  <a:pt x="1066906" y="275578"/>
                </a:lnTo>
                <a:lnTo>
                  <a:pt x="1087583" y="314398"/>
                </a:lnTo>
                <a:lnTo>
                  <a:pt x="1104883" y="354938"/>
                </a:lnTo>
                <a:lnTo>
                  <a:pt x="1118636" y="397039"/>
                </a:lnTo>
                <a:lnTo>
                  <a:pt x="1128671" y="440541"/>
                </a:lnTo>
                <a:lnTo>
                  <a:pt x="1134817" y="485286"/>
                </a:lnTo>
                <a:lnTo>
                  <a:pt x="1136904" y="531114"/>
                </a:lnTo>
                <a:lnTo>
                  <a:pt x="1134817" y="576941"/>
                </a:lnTo>
                <a:lnTo>
                  <a:pt x="1128671" y="621686"/>
                </a:lnTo>
                <a:lnTo>
                  <a:pt x="1118636" y="665188"/>
                </a:lnTo>
                <a:lnTo>
                  <a:pt x="1104883" y="707289"/>
                </a:lnTo>
                <a:lnTo>
                  <a:pt x="1087583" y="747829"/>
                </a:lnTo>
                <a:lnTo>
                  <a:pt x="1066906" y="786649"/>
                </a:lnTo>
                <a:lnTo>
                  <a:pt x="1043022" y="823589"/>
                </a:lnTo>
                <a:lnTo>
                  <a:pt x="1016103" y="858491"/>
                </a:lnTo>
                <a:lnTo>
                  <a:pt x="986319" y="891193"/>
                </a:lnTo>
                <a:lnTo>
                  <a:pt x="953841" y="921538"/>
                </a:lnTo>
                <a:lnTo>
                  <a:pt x="918840" y="949365"/>
                </a:lnTo>
                <a:lnTo>
                  <a:pt x="881485" y="974515"/>
                </a:lnTo>
                <a:lnTo>
                  <a:pt x="841948" y="996829"/>
                </a:lnTo>
                <a:lnTo>
                  <a:pt x="800399" y="1016148"/>
                </a:lnTo>
                <a:lnTo>
                  <a:pt x="757009" y="1032311"/>
                </a:lnTo>
                <a:lnTo>
                  <a:pt x="711949" y="1045161"/>
                </a:lnTo>
                <a:lnTo>
                  <a:pt x="665388" y="1054536"/>
                </a:lnTo>
                <a:lnTo>
                  <a:pt x="617499" y="1060278"/>
                </a:lnTo>
                <a:lnTo>
                  <a:pt x="568452" y="1062228"/>
                </a:lnTo>
                <a:lnTo>
                  <a:pt x="519404" y="1060278"/>
                </a:lnTo>
                <a:lnTo>
                  <a:pt x="471515" y="1054536"/>
                </a:lnTo>
                <a:lnTo>
                  <a:pt x="424954" y="1045161"/>
                </a:lnTo>
                <a:lnTo>
                  <a:pt x="379894" y="1032311"/>
                </a:lnTo>
                <a:lnTo>
                  <a:pt x="336504" y="1016148"/>
                </a:lnTo>
                <a:lnTo>
                  <a:pt x="294955" y="996829"/>
                </a:lnTo>
                <a:lnTo>
                  <a:pt x="255418" y="974515"/>
                </a:lnTo>
                <a:lnTo>
                  <a:pt x="218063" y="949365"/>
                </a:lnTo>
                <a:lnTo>
                  <a:pt x="183062" y="921538"/>
                </a:lnTo>
                <a:lnTo>
                  <a:pt x="150584" y="891193"/>
                </a:lnTo>
                <a:lnTo>
                  <a:pt x="120800" y="858491"/>
                </a:lnTo>
                <a:lnTo>
                  <a:pt x="93881" y="823589"/>
                </a:lnTo>
                <a:lnTo>
                  <a:pt x="69997" y="786649"/>
                </a:lnTo>
                <a:lnTo>
                  <a:pt x="49320" y="747829"/>
                </a:lnTo>
                <a:lnTo>
                  <a:pt x="32020" y="707289"/>
                </a:lnTo>
                <a:lnTo>
                  <a:pt x="18267" y="665188"/>
                </a:lnTo>
                <a:lnTo>
                  <a:pt x="8232" y="621686"/>
                </a:lnTo>
                <a:lnTo>
                  <a:pt x="2086" y="576941"/>
                </a:lnTo>
                <a:lnTo>
                  <a:pt x="0" y="531114"/>
                </a:lnTo>
                <a:close/>
              </a:path>
            </a:pathLst>
          </a:custGeom>
          <a:ln w="57149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3" name="object 5"/>
          <p:cNvGrpSpPr/>
          <p:nvPr/>
        </p:nvGrpSpPr>
        <p:grpSpPr>
          <a:xfrm>
            <a:off x="2208426" y="261350"/>
            <a:ext cx="7870190" cy="394970"/>
            <a:chOff x="762000" y="83819"/>
            <a:chExt cx="7870190" cy="394970"/>
          </a:xfrm>
        </p:grpSpPr>
        <p:pic>
          <p:nvPicPr>
            <p:cNvPr id="144" name="object 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62000" y="83819"/>
              <a:ext cx="7869935" cy="394715"/>
            </a:xfrm>
            <a:prstGeom prst="rect">
              <a:avLst/>
            </a:prstGeom>
          </p:spPr>
        </p:pic>
        <p:sp>
          <p:nvSpPr>
            <p:cNvPr id="145" name="object 7"/>
            <p:cNvSpPr/>
            <p:nvPr/>
          </p:nvSpPr>
          <p:spPr>
            <a:xfrm>
              <a:off x="762000" y="83819"/>
              <a:ext cx="7870190" cy="394970"/>
            </a:xfrm>
            <a:custGeom>
              <a:avLst/>
              <a:gdLst/>
              <a:ahLst/>
              <a:cxnLst/>
              <a:rect l="l" t="t" r="r" b="b"/>
              <a:pathLst>
                <a:path w="7870190" h="394970">
                  <a:moveTo>
                    <a:pt x="0" y="65785"/>
                  </a:moveTo>
                  <a:lnTo>
                    <a:pt x="5169" y="40183"/>
                  </a:lnTo>
                  <a:lnTo>
                    <a:pt x="19267" y="19272"/>
                  </a:lnTo>
                  <a:lnTo>
                    <a:pt x="40178" y="5171"/>
                  </a:lnTo>
                  <a:lnTo>
                    <a:pt x="65786" y="0"/>
                  </a:lnTo>
                  <a:lnTo>
                    <a:pt x="7804150" y="0"/>
                  </a:lnTo>
                  <a:lnTo>
                    <a:pt x="7829752" y="5171"/>
                  </a:lnTo>
                  <a:lnTo>
                    <a:pt x="7850663" y="19272"/>
                  </a:lnTo>
                  <a:lnTo>
                    <a:pt x="7864764" y="40183"/>
                  </a:lnTo>
                  <a:lnTo>
                    <a:pt x="7869935" y="65785"/>
                  </a:lnTo>
                  <a:lnTo>
                    <a:pt x="7869935" y="328929"/>
                  </a:lnTo>
                  <a:lnTo>
                    <a:pt x="7864764" y="354532"/>
                  </a:lnTo>
                  <a:lnTo>
                    <a:pt x="7850663" y="375443"/>
                  </a:lnTo>
                  <a:lnTo>
                    <a:pt x="7829752" y="389544"/>
                  </a:lnTo>
                  <a:lnTo>
                    <a:pt x="7804150" y="394715"/>
                  </a:lnTo>
                  <a:lnTo>
                    <a:pt x="65786" y="394715"/>
                  </a:lnTo>
                  <a:lnTo>
                    <a:pt x="40178" y="389544"/>
                  </a:lnTo>
                  <a:lnTo>
                    <a:pt x="19267" y="375443"/>
                  </a:lnTo>
                  <a:lnTo>
                    <a:pt x="5169" y="354532"/>
                  </a:lnTo>
                  <a:lnTo>
                    <a:pt x="0" y="328929"/>
                  </a:lnTo>
                  <a:lnTo>
                    <a:pt x="0" y="65785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pic>
        <p:nvPicPr>
          <p:cNvPr id="146" name="object 13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81519" y="84579"/>
            <a:ext cx="930169" cy="1142971"/>
          </a:xfrm>
          <a:prstGeom prst="rect">
            <a:avLst/>
          </a:prstGeom>
        </p:spPr>
      </p:pic>
      <p:sp>
        <p:nvSpPr>
          <p:cNvPr id="147" name="ZoneTexte 146"/>
          <p:cNvSpPr txBox="1"/>
          <p:nvPr/>
        </p:nvSpPr>
        <p:spPr>
          <a:xfrm>
            <a:off x="3544459" y="217325"/>
            <a:ext cx="79761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/>
              <a:t>Vitesse de remontée </a:t>
            </a:r>
            <a:r>
              <a:rPr lang="fr-FR" sz="2500" dirty="0" smtClean="0"/>
              <a:t>en profonde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3387624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22</a:t>
            </a:fld>
            <a:endParaRPr lang="fr-FR"/>
          </a:p>
        </p:txBody>
      </p:sp>
      <p:grpSp>
        <p:nvGrpSpPr>
          <p:cNvPr id="5" name="object 2"/>
          <p:cNvGrpSpPr/>
          <p:nvPr/>
        </p:nvGrpSpPr>
        <p:grpSpPr>
          <a:xfrm>
            <a:off x="4903249" y="2570222"/>
            <a:ext cx="823276" cy="1091332"/>
            <a:chOff x="3480622" y="2177696"/>
            <a:chExt cx="823276" cy="1091332"/>
          </a:xfrm>
        </p:grpSpPr>
        <p:pic>
          <p:nvPicPr>
            <p:cNvPr id="156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0622" y="2177696"/>
              <a:ext cx="823276" cy="1091332"/>
            </a:xfrm>
            <a:prstGeom prst="rect">
              <a:avLst/>
            </a:prstGeom>
          </p:spPr>
        </p:pic>
        <p:pic>
          <p:nvPicPr>
            <p:cNvPr id="157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4946" y="2179447"/>
              <a:ext cx="770381" cy="1038351"/>
            </a:xfrm>
            <a:prstGeom prst="rect">
              <a:avLst/>
            </a:prstGeom>
          </p:spPr>
        </p:pic>
      </p:grpSp>
      <p:grpSp>
        <p:nvGrpSpPr>
          <p:cNvPr id="6" name="object 5"/>
          <p:cNvGrpSpPr/>
          <p:nvPr/>
        </p:nvGrpSpPr>
        <p:grpSpPr>
          <a:xfrm>
            <a:off x="5758272" y="1508008"/>
            <a:ext cx="998434" cy="916156"/>
            <a:chOff x="4335645" y="1115482"/>
            <a:chExt cx="998434" cy="916156"/>
          </a:xfrm>
        </p:grpSpPr>
        <p:pic>
          <p:nvPicPr>
            <p:cNvPr id="154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5645" y="1115482"/>
              <a:ext cx="998434" cy="916156"/>
            </a:xfrm>
            <a:prstGeom prst="rect">
              <a:avLst/>
            </a:prstGeom>
          </p:spPr>
        </p:pic>
        <p:pic>
          <p:nvPicPr>
            <p:cNvPr id="155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0291" y="1125727"/>
              <a:ext cx="944372" cy="862965"/>
            </a:xfrm>
            <a:prstGeom prst="rect">
              <a:avLst/>
            </a:prstGeom>
          </p:spPr>
        </p:pic>
      </p:grpSp>
      <p:grpSp>
        <p:nvGrpSpPr>
          <p:cNvPr id="7" name="object 8"/>
          <p:cNvGrpSpPr/>
          <p:nvPr/>
        </p:nvGrpSpPr>
        <p:grpSpPr>
          <a:xfrm>
            <a:off x="3636999" y="3760520"/>
            <a:ext cx="2008631" cy="1684063"/>
            <a:chOff x="2214372" y="3367994"/>
            <a:chExt cx="2008631" cy="1684063"/>
          </a:xfrm>
        </p:grpSpPr>
        <p:pic>
          <p:nvPicPr>
            <p:cNvPr id="148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0969" y="3367994"/>
              <a:ext cx="631454" cy="1194884"/>
            </a:xfrm>
            <a:prstGeom prst="rect">
              <a:avLst/>
            </a:prstGeom>
          </p:spPr>
        </p:pic>
        <p:pic>
          <p:nvPicPr>
            <p:cNvPr id="149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5473" y="3369690"/>
              <a:ext cx="587248" cy="1141577"/>
            </a:xfrm>
            <a:prstGeom prst="rect">
              <a:avLst/>
            </a:prstGeom>
          </p:spPr>
        </p:pic>
        <p:pic>
          <p:nvPicPr>
            <p:cNvPr id="150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14372" y="4395215"/>
              <a:ext cx="789444" cy="423684"/>
            </a:xfrm>
            <a:prstGeom prst="rect">
              <a:avLst/>
            </a:prstGeom>
          </p:spPr>
        </p:pic>
        <p:pic>
          <p:nvPicPr>
            <p:cNvPr id="151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31136" y="4384547"/>
              <a:ext cx="754380" cy="507492"/>
            </a:xfrm>
            <a:prstGeom prst="rect">
              <a:avLst/>
            </a:prstGeom>
          </p:spPr>
        </p:pic>
        <p:pic>
          <p:nvPicPr>
            <p:cNvPr id="152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57044" y="4415027"/>
              <a:ext cx="708660" cy="342900"/>
            </a:xfrm>
            <a:prstGeom prst="rect">
              <a:avLst/>
            </a:prstGeom>
          </p:spPr>
        </p:pic>
        <p:pic>
          <p:nvPicPr>
            <p:cNvPr id="153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13988" y="4648199"/>
              <a:ext cx="509015" cy="403858"/>
            </a:xfrm>
            <a:prstGeom prst="rect">
              <a:avLst/>
            </a:prstGeom>
          </p:spPr>
        </p:pic>
      </p:grpSp>
      <p:grpSp>
        <p:nvGrpSpPr>
          <p:cNvPr id="9" name="object 16"/>
          <p:cNvGrpSpPr/>
          <p:nvPr/>
        </p:nvGrpSpPr>
        <p:grpSpPr>
          <a:xfrm>
            <a:off x="6017271" y="3053307"/>
            <a:ext cx="1821370" cy="1082162"/>
            <a:chOff x="4594644" y="2660781"/>
            <a:chExt cx="1821370" cy="1082162"/>
          </a:xfrm>
        </p:grpSpPr>
        <p:pic>
          <p:nvPicPr>
            <p:cNvPr id="129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09160" y="3339083"/>
              <a:ext cx="510539" cy="403860"/>
            </a:xfrm>
            <a:prstGeom prst="rect">
              <a:avLst/>
            </a:prstGeom>
          </p:spPr>
        </p:pic>
        <p:sp>
          <p:nvSpPr>
            <p:cNvPr id="130" name="object 18"/>
            <p:cNvSpPr/>
            <p:nvPr/>
          </p:nvSpPr>
          <p:spPr>
            <a:xfrm>
              <a:off x="4594644" y="2710831"/>
              <a:ext cx="772160" cy="722630"/>
            </a:xfrm>
            <a:custGeom>
              <a:avLst/>
              <a:gdLst/>
              <a:ahLst/>
              <a:cxnLst/>
              <a:rect l="l" t="t" r="r" b="b"/>
              <a:pathLst>
                <a:path w="772160" h="722629">
                  <a:moveTo>
                    <a:pt x="364154" y="0"/>
                  </a:moveTo>
                  <a:lnTo>
                    <a:pt x="314058" y="4869"/>
                  </a:lnTo>
                  <a:lnTo>
                    <a:pt x="265725" y="14804"/>
                  </a:lnTo>
                  <a:lnTo>
                    <a:pt x="219703" y="29526"/>
                  </a:lnTo>
                  <a:lnTo>
                    <a:pt x="176539" y="48751"/>
                  </a:lnTo>
                  <a:lnTo>
                    <a:pt x="136780" y="72199"/>
                  </a:lnTo>
                  <a:lnTo>
                    <a:pt x="100973" y="99589"/>
                  </a:lnTo>
                  <a:lnTo>
                    <a:pt x="69666" y="130638"/>
                  </a:lnTo>
                  <a:lnTo>
                    <a:pt x="43406" y="165067"/>
                  </a:lnTo>
                  <a:lnTo>
                    <a:pt x="22741" y="202592"/>
                  </a:lnTo>
                  <a:lnTo>
                    <a:pt x="8216" y="242934"/>
                  </a:lnTo>
                  <a:lnTo>
                    <a:pt x="585" y="284467"/>
                  </a:lnTo>
                  <a:lnTo>
                    <a:pt x="0" y="325463"/>
                  </a:lnTo>
                  <a:lnTo>
                    <a:pt x="6107" y="365485"/>
                  </a:lnTo>
                  <a:lnTo>
                    <a:pt x="18555" y="404097"/>
                  </a:lnTo>
                  <a:lnTo>
                    <a:pt x="36992" y="440862"/>
                  </a:lnTo>
                  <a:lnTo>
                    <a:pt x="61064" y="475344"/>
                  </a:lnTo>
                  <a:lnTo>
                    <a:pt x="90420" y="507106"/>
                  </a:lnTo>
                  <a:lnTo>
                    <a:pt x="124708" y="535711"/>
                  </a:lnTo>
                  <a:lnTo>
                    <a:pt x="163575" y="560724"/>
                  </a:lnTo>
                  <a:lnTo>
                    <a:pt x="206668" y="581707"/>
                  </a:lnTo>
                  <a:lnTo>
                    <a:pt x="253636" y="598223"/>
                  </a:lnTo>
                  <a:lnTo>
                    <a:pt x="304126" y="609837"/>
                  </a:lnTo>
                  <a:lnTo>
                    <a:pt x="374865" y="722613"/>
                  </a:lnTo>
                  <a:lnTo>
                    <a:pt x="451446" y="612377"/>
                  </a:lnTo>
                  <a:lnTo>
                    <a:pt x="501922" y="602579"/>
                  </a:lnTo>
                  <a:lnTo>
                    <a:pt x="549564" y="587739"/>
                  </a:lnTo>
                  <a:lnTo>
                    <a:pt x="593893" y="568223"/>
                  </a:lnTo>
                  <a:lnTo>
                    <a:pt x="634428" y="544399"/>
                  </a:lnTo>
                  <a:lnTo>
                    <a:pt x="670688" y="516633"/>
                  </a:lnTo>
                  <a:lnTo>
                    <a:pt x="702191" y="485292"/>
                  </a:lnTo>
                  <a:lnTo>
                    <a:pt x="728458" y="450744"/>
                  </a:lnTo>
                  <a:lnTo>
                    <a:pt x="749007" y="413354"/>
                  </a:lnTo>
                  <a:lnTo>
                    <a:pt x="763358" y="373490"/>
                  </a:lnTo>
                  <a:lnTo>
                    <a:pt x="770989" y="331957"/>
                  </a:lnTo>
                  <a:lnTo>
                    <a:pt x="771575" y="290961"/>
                  </a:lnTo>
                  <a:lnTo>
                    <a:pt x="765468" y="250939"/>
                  </a:lnTo>
                  <a:lnTo>
                    <a:pt x="753020" y="212327"/>
                  </a:lnTo>
                  <a:lnTo>
                    <a:pt x="734583" y="175562"/>
                  </a:lnTo>
                  <a:lnTo>
                    <a:pt x="710510" y="141080"/>
                  </a:lnTo>
                  <a:lnTo>
                    <a:pt x="681154" y="109318"/>
                  </a:lnTo>
                  <a:lnTo>
                    <a:pt x="646866" y="80713"/>
                  </a:lnTo>
                  <a:lnTo>
                    <a:pt x="608000" y="55700"/>
                  </a:lnTo>
                  <a:lnTo>
                    <a:pt x="564906" y="34718"/>
                  </a:lnTo>
                  <a:lnTo>
                    <a:pt x="517938" y="18201"/>
                  </a:lnTo>
                  <a:lnTo>
                    <a:pt x="467448" y="6587"/>
                  </a:lnTo>
                  <a:lnTo>
                    <a:pt x="415467" y="479"/>
                  </a:lnTo>
                  <a:lnTo>
                    <a:pt x="3641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31" name="object 19"/>
            <p:cNvSpPr/>
            <p:nvPr/>
          </p:nvSpPr>
          <p:spPr>
            <a:xfrm>
              <a:off x="4594644" y="2710831"/>
              <a:ext cx="772160" cy="722630"/>
            </a:xfrm>
            <a:custGeom>
              <a:avLst/>
              <a:gdLst/>
              <a:ahLst/>
              <a:cxnLst/>
              <a:rect l="l" t="t" r="r" b="b"/>
              <a:pathLst>
                <a:path w="772160" h="722629">
                  <a:moveTo>
                    <a:pt x="374865" y="722613"/>
                  </a:moveTo>
                  <a:lnTo>
                    <a:pt x="304126" y="609837"/>
                  </a:lnTo>
                  <a:lnTo>
                    <a:pt x="253636" y="598223"/>
                  </a:lnTo>
                  <a:lnTo>
                    <a:pt x="206668" y="581707"/>
                  </a:lnTo>
                  <a:lnTo>
                    <a:pt x="163575" y="560724"/>
                  </a:lnTo>
                  <a:lnTo>
                    <a:pt x="124708" y="535711"/>
                  </a:lnTo>
                  <a:lnTo>
                    <a:pt x="90420" y="507106"/>
                  </a:lnTo>
                  <a:lnTo>
                    <a:pt x="61064" y="475344"/>
                  </a:lnTo>
                  <a:lnTo>
                    <a:pt x="36992" y="440862"/>
                  </a:lnTo>
                  <a:lnTo>
                    <a:pt x="18555" y="404097"/>
                  </a:lnTo>
                  <a:lnTo>
                    <a:pt x="6107" y="365485"/>
                  </a:lnTo>
                  <a:lnTo>
                    <a:pt x="0" y="325463"/>
                  </a:lnTo>
                  <a:lnTo>
                    <a:pt x="585" y="284467"/>
                  </a:lnTo>
                  <a:lnTo>
                    <a:pt x="8216" y="242934"/>
                  </a:lnTo>
                  <a:lnTo>
                    <a:pt x="22741" y="202592"/>
                  </a:lnTo>
                  <a:lnTo>
                    <a:pt x="43406" y="165067"/>
                  </a:lnTo>
                  <a:lnTo>
                    <a:pt x="69666" y="130638"/>
                  </a:lnTo>
                  <a:lnTo>
                    <a:pt x="100973" y="99589"/>
                  </a:lnTo>
                  <a:lnTo>
                    <a:pt x="136780" y="72199"/>
                  </a:lnTo>
                  <a:lnTo>
                    <a:pt x="176539" y="48751"/>
                  </a:lnTo>
                  <a:lnTo>
                    <a:pt x="219703" y="29526"/>
                  </a:lnTo>
                  <a:lnTo>
                    <a:pt x="265725" y="14804"/>
                  </a:lnTo>
                  <a:lnTo>
                    <a:pt x="314058" y="4869"/>
                  </a:lnTo>
                  <a:lnTo>
                    <a:pt x="364154" y="0"/>
                  </a:lnTo>
                  <a:lnTo>
                    <a:pt x="415467" y="479"/>
                  </a:lnTo>
                  <a:lnTo>
                    <a:pt x="467448" y="6587"/>
                  </a:lnTo>
                  <a:lnTo>
                    <a:pt x="517938" y="18201"/>
                  </a:lnTo>
                  <a:lnTo>
                    <a:pt x="564906" y="34718"/>
                  </a:lnTo>
                  <a:lnTo>
                    <a:pt x="608000" y="55700"/>
                  </a:lnTo>
                  <a:lnTo>
                    <a:pt x="646866" y="80713"/>
                  </a:lnTo>
                  <a:lnTo>
                    <a:pt x="681154" y="109318"/>
                  </a:lnTo>
                  <a:lnTo>
                    <a:pt x="710510" y="141080"/>
                  </a:lnTo>
                  <a:lnTo>
                    <a:pt x="734583" y="175562"/>
                  </a:lnTo>
                  <a:lnTo>
                    <a:pt x="753020" y="212327"/>
                  </a:lnTo>
                  <a:lnTo>
                    <a:pt x="765468" y="250939"/>
                  </a:lnTo>
                  <a:lnTo>
                    <a:pt x="771575" y="290961"/>
                  </a:lnTo>
                  <a:lnTo>
                    <a:pt x="770989" y="331957"/>
                  </a:lnTo>
                  <a:lnTo>
                    <a:pt x="763358" y="373490"/>
                  </a:lnTo>
                  <a:lnTo>
                    <a:pt x="749007" y="413354"/>
                  </a:lnTo>
                  <a:lnTo>
                    <a:pt x="728458" y="450744"/>
                  </a:lnTo>
                  <a:lnTo>
                    <a:pt x="702191" y="485292"/>
                  </a:lnTo>
                  <a:lnTo>
                    <a:pt x="670688" y="516633"/>
                  </a:lnTo>
                  <a:lnTo>
                    <a:pt x="634428" y="544399"/>
                  </a:lnTo>
                  <a:lnTo>
                    <a:pt x="593893" y="568223"/>
                  </a:lnTo>
                  <a:lnTo>
                    <a:pt x="549564" y="587739"/>
                  </a:lnTo>
                  <a:lnTo>
                    <a:pt x="501922" y="602579"/>
                  </a:lnTo>
                  <a:lnTo>
                    <a:pt x="451446" y="612377"/>
                  </a:lnTo>
                  <a:lnTo>
                    <a:pt x="374865" y="722613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32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68012" y="2782798"/>
              <a:ext cx="240817" cy="249961"/>
            </a:xfrm>
            <a:prstGeom prst="rect">
              <a:avLst/>
            </a:prstGeom>
          </p:spPr>
        </p:pic>
        <p:pic>
          <p:nvPicPr>
            <p:cNvPr id="133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10493" y="2802445"/>
              <a:ext cx="160401" cy="169544"/>
            </a:xfrm>
            <a:prstGeom prst="rect">
              <a:avLst/>
            </a:prstGeom>
          </p:spPr>
        </p:pic>
        <p:pic>
          <p:nvPicPr>
            <p:cNvPr id="134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47844" y="2782798"/>
              <a:ext cx="239318" cy="249961"/>
            </a:xfrm>
            <a:prstGeom prst="rect">
              <a:avLst/>
            </a:prstGeom>
          </p:spPr>
        </p:pic>
        <p:pic>
          <p:nvPicPr>
            <p:cNvPr id="135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90325" y="2802445"/>
              <a:ext cx="158876" cy="169544"/>
            </a:xfrm>
            <a:prstGeom prst="rect">
              <a:avLst/>
            </a:prstGeom>
          </p:spPr>
        </p:pic>
        <p:pic>
          <p:nvPicPr>
            <p:cNvPr id="136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61916" y="3006826"/>
              <a:ext cx="240817" cy="249961"/>
            </a:xfrm>
            <a:prstGeom prst="rect">
              <a:avLst/>
            </a:prstGeom>
          </p:spPr>
        </p:pic>
        <p:pic>
          <p:nvPicPr>
            <p:cNvPr id="137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04397" y="3026473"/>
              <a:ext cx="160400" cy="169544"/>
            </a:xfrm>
            <a:prstGeom prst="rect">
              <a:avLst/>
            </a:prstGeom>
          </p:spPr>
        </p:pic>
        <p:pic>
          <p:nvPicPr>
            <p:cNvPr id="138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53940" y="3006826"/>
              <a:ext cx="239318" cy="249961"/>
            </a:xfrm>
            <a:prstGeom prst="rect">
              <a:avLst/>
            </a:prstGeom>
          </p:spPr>
        </p:pic>
        <p:pic>
          <p:nvPicPr>
            <p:cNvPr id="139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96421" y="3026473"/>
              <a:ext cx="158876" cy="169544"/>
            </a:xfrm>
            <a:prstGeom prst="rect">
              <a:avLst/>
            </a:prstGeom>
          </p:spPr>
        </p:pic>
        <p:pic>
          <p:nvPicPr>
            <p:cNvPr id="140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27676" y="2787370"/>
              <a:ext cx="239318" cy="249961"/>
            </a:xfrm>
            <a:prstGeom prst="rect">
              <a:avLst/>
            </a:prstGeom>
          </p:spPr>
        </p:pic>
        <p:pic>
          <p:nvPicPr>
            <p:cNvPr id="141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70157" y="2807017"/>
              <a:ext cx="158876" cy="169544"/>
            </a:xfrm>
            <a:prstGeom prst="rect">
              <a:avLst/>
            </a:prstGeom>
          </p:spPr>
        </p:pic>
        <p:pic>
          <p:nvPicPr>
            <p:cNvPr id="142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33772" y="3011398"/>
              <a:ext cx="239318" cy="249961"/>
            </a:xfrm>
            <a:prstGeom prst="rect">
              <a:avLst/>
            </a:prstGeom>
          </p:spPr>
        </p:pic>
        <p:pic>
          <p:nvPicPr>
            <p:cNvPr id="143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76253" y="3031045"/>
              <a:ext cx="158876" cy="169544"/>
            </a:xfrm>
            <a:prstGeom prst="rect">
              <a:avLst/>
            </a:prstGeom>
          </p:spPr>
        </p:pic>
        <p:pic>
          <p:nvPicPr>
            <p:cNvPr id="144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00815" y="2660781"/>
              <a:ext cx="469630" cy="832323"/>
            </a:xfrm>
            <a:prstGeom prst="rect">
              <a:avLst/>
            </a:prstGeom>
          </p:spPr>
        </p:pic>
        <p:pic>
          <p:nvPicPr>
            <p:cNvPr id="145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50636" y="2854451"/>
              <a:ext cx="565378" cy="507492"/>
            </a:xfrm>
            <a:prstGeom prst="rect">
              <a:avLst/>
            </a:prstGeom>
          </p:spPr>
        </p:pic>
        <p:sp>
          <p:nvSpPr>
            <p:cNvPr id="146" name="object 34"/>
            <p:cNvSpPr/>
            <p:nvPr/>
          </p:nvSpPr>
          <p:spPr>
            <a:xfrm>
              <a:off x="5944362" y="2684525"/>
              <a:ext cx="387350" cy="749935"/>
            </a:xfrm>
            <a:custGeom>
              <a:avLst/>
              <a:gdLst/>
              <a:ahLst/>
              <a:cxnLst/>
              <a:rect l="l" t="t" r="r" b="b"/>
              <a:pathLst>
                <a:path w="387350" h="749935">
                  <a:moveTo>
                    <a:pt x="322579" y="0"/>
                  </a:moveTo>
                  <a:lnTo>
                    <a:pt x="64515" y="0"/>
                  </a:lnTo>
                  <a:lnTo>
                    <a:pt x="39379" y="5062"/>
                  </a:lnTo>
                  <a:lnTo>
                    <a:pt x="18875" y="18875"/>
                  </a:lnTo>
                  <a:lnTo>
                    <a:pt x="5062" y="39379"/>
                  </a:lnTo>
                  <a:lnTo>
                    <a:pt x="0" y="64516"/>
                  </a:lnTo>
                  <a:lnTo>
                    <a:pt x="0" y="685292"/>
                  </a:lnTo>
                  <a:lnTo>
                    <a:pt x="5062" y="710428"/>
                  </a:lnTo>
                  <a:lnTo>
                    <a:pt x="18875" y="730932"/>
                  </a:lnTo>
                  <a:lnTo>
                    <a:pt x="39379" y="744745"/>
                  </a:lnTo>
                  <a:lnTo>
                    <a:pt x="64515" y="749807"/>
                  </a:lnTo>
                  <a:lnTo>
                    <a:pt x="322579" y="749807"/>
                  </a:lnTo>
                  <a:lnTo>
                    <a:pt x="347716" y="744745"/>
                  </a:lnTo>
                  <a:lnTo>
                    <a:pt x="368220" y="730932"/>
                  </a:lnTo>
                  <a:lnTo>
                    <a:pt x="382033" y="710428"/>
                  </a:lnTo>
                  <a:lnTo>
                    <a:pt x="387096" y="685292"/>
                  </a:lnTo>
                  <a:lnTo>
                    <a:pt x="387096" y="64516"/>
                  </a:lnTo>
                  <a:lnTo>
                    <a:pt x="382033" y="39379"/>
                  </a:lnTo>
                  <a:lnTo>
                    <a:pt x="368220" y="18875"/>
                  </a:lnTo>
                  <a:lnTo>
                    <a:pt x="347716" y="5062"/>
                  </a:lnTo>
                  <a:lnTo>
                    <a:pt x="32257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47" name="object 35"/>
            <p:cNvSpPr/>
            <p:nvPr/>
          </p:nvSpPr>
          <p:spPr>
            <a:xfrm>
              <a:off x="5944362" y="2684525"/>
              <a:ext cx="387350" cy="749935"/>
            </a:xfrm>
            <a:custGeom>
              <a:avLst/>
              <a:gdLst/>
              <a:ahLst/>
              <a:cxnLst/>
              <a:rect l="l" t="t" r="r" b="b"/>
              <a:pathLst>
                <a:path w="387350" h="749935">
                  <a:moveTo>
                    <a:pt x="0" y="64516"/>
                  </a:moveTo>
                  <a:lnTo>
                    <a:pt x="5062" y="39379"/>
                  </a:lnTo>
                  <a:lnTo>
                    <a:pt x="18875" y="18875"/>
                  </a:lnTo>
                  <a:lnTo>
                    <a:pt x="39379" y="5062"/>
                  </a:lnTo>
                  <a:lnTo>
                    <a:pt x="64515" y="0"/>
                  </a:lnTo>
                  <a:lnTo>
                    <a:pt x="322579" y="0"/>
                  </a:lnTo>
                  <a:lnTo>
                    <a:pt x="347716" y="5062"/>
                  </a:lnTo>
                  <a:lnTo>
                    <a:pt x="368220" y="18875"/>
                  </a:lnTo>
                  <a:lnTo>
                    <a:pt x="382033" y="39379"/>
                  </a:lnTo>
                  <a:lnTo>
                    <a:pt x="387096" y="64516"/>
                  </a:lnTo>
                  <a:lnTo>
                    <a:pt x="387096" y="685292"/>
                  </a:lnTo>
                  <a:lnTo>
                    <a:pt x="382033" y="710428"/>
                  </a:lnTo>
                  <a:lnTo>
                    <a:pt x="368220" y="730932"/>
                  </a:lnTo>
                  <a:lnTo>
                    <a:pt x="347716" y="744745"/>
                  </a:lnTo>
                  <a:lnTo>
                    <a:pt x="322579" y="749807"/>
                  </a:lnTo>
                  <a:lnTo>
                    <a:pt x="64515" y="749807"/>
                  </a:lnTo>
                  <a:lnTo>
                    <a:pt x="39379" y="744745"/>
                  </a:lnTo>
                  <a:lnTo>
                    <a:pt x="18875" y="730932"/>
                  </a:lnTo>
                  <a:lnTo>
                    <a:pt x="5062" y="710428"/>
                  </a:lnTo>
                  <a:lnTo>
                    <a:pt x="0" y="685292"/>
                  </a:lnTo>
                  <a:lnTo>
                    <a:pt x="0" y="64516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10" name="object 36"/>
          <p:cNvGrpSpPr/>
          <p:nvPr/>
        </p:nvGrpSpPr>
        <p:grpSpPr>
          <a:xfrm>
            <a:off x="5381979" y="2167986"/>
            <a:ext cx="1650491" cy="691896"/>
            <a:chOff x="3959352" y="1775460"/>
            <a:chExt cx="1650491" cy="691896"/>
          </a:xfrm>
        </p:grpSpPr>
        <p:pic>
          <p:nvPicPr>
            <p:cNvPr id="125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00828" y="2063496"/>
              <a:ext cx="509015" cy="403860"/>
            </a:xfrm>
            <a:prstGeom prst="rect">
              <a:avLst/>
            </a:prstGeom>
          </p:spPr>
        </p:pic>
        <p:pic>
          <p:nvPicPr>
            <p:cNvPr id="126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59352" y="1784604"/>
              <a:ext cx="787920" cy="425196"/>
            </a:xfrm>
            <a:prstGeom prst="rect">
              <a:avLst/>
            </a:prstGeom>
          </p:spPr>
        </p:pic>
        <p:pic>
          <p:nvPicPr>
            <p:cNvPr id="127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76116" y="1775460"/>
              <a:ext cx="754379" cy="507491"/>
            </a:xfrm>
            <a:prstGeom prst="rect">
              <a:avLst/>
            </a:prstGeom>
          </p:spPr>
        </p:pic>
        <p:pic>
          <p:nvPicPr>
            <p:cNvPr id="128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02024" y="1804416"/>
              <a:ext cx="707136" cy="344424"/>
            </a:xfrm>
            <a:prstGeom prst="rect">
              <a:avLst/>
            </a:prstGeom>
          </p:spPr>
        </p:pic>
      </p:grpSp>
      <p:grpSp>
        <p:nvGrpSpPr>
          <p:cNvPr id="11" name="object 41"/>
          <p:cNvGrpSpPr/>
          <p:nvPr/>
        </p:nvGrpSpPr>
        <p:grpSpPr>
          <a:xfrm>
            <a:off x="2399510" y="491586"/>
            <a:ext cx="7655559" cy="393700"/>
            <a:chOff x="976883" y="99060"/>
            <a:chExt cx="7655559" cy="393700"/>
          </a:xfrm>
        </p:grpSpPr>
        <p:pic>
          <p:nvPicPr>
            <p:cNvPr id="123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6883" y="99060"/>
              <a:ext cx="7655052" cy="393191"/>
            </a:xfrm>
            <a:prstGeom prst="rect">
              <a:avLst/>
            </a:prstGeom>
          </p:spPr>
        </p:pic>
        <p:sp>
          <p:nvSpPr>
            <p:cNvPr id="124" name="object 43"/>
            <p:cNvSpPr/>
            <p:nvPr/>
          </p:nvSpPr>
          <p:spPr>
            <a:xfrm>
              <a:off x="976883" y="99060"/>
              <a:ext cx="7655559" cy="393700"/>
            </a:xfrm>
            <a:custGeom>
              <a:avLst/>
              <a:gdLst/>
              <a:ahLst/>
              <a:cxnLst/>
              <a:rect l="l" t="t" r="r" b="b"/>
              <a:pathLst>
                <a:path w="7655559" h="393700">
                  <a:moveTo>
                    <a:pt x="0" y="65531"/>
                  </a:moveTo>
                  <a:lnTo>
                    <a:pt x="5149" y="40022"/>
                  </a:lnTo>
                  <a:lnTo>
                    <a:pt x="19192" y="19192"/>
                  </a:lnTo>
                  <a:lnTo>
                    <a:pt x="40022" y="5149"/>
                  </a:lnTo>
                  <a:lnTo>
                    <a:pt x="65531" y="0"/>
                  </a:lnTo>
                  <a:lnTo>
                    <a:pt x="7589520" y="0"/>
                  </a:lnTo>
                  <a:lnTo>
                    <a:pt x="7615029" y="5149"/>
                  </a:lnTo>
                  <a:lnTo>
                    <a:pt x="7635859" y="19192"/>
                  </a:lnTo>
                  <a:lnTo>
                    <a:pt x="7649902" y="40022"/>
                  </a:lnTo>
                  <a:lnTo>
                    <a:pt x="7655052" y="65531"/>
                  </a:lnTo>
                  <a:lnTo>
                    <a:pt x="7655052" y="327660"/>
                  </a:lnTo>
                  <a:lnTo>
                    <a:pt x="7649902" y="353169"/>
                  </a:lnTo>
                  <a:lnTo>
                    <a:pt x="7635859" y="373999"/>
                  </a:lnTo>
                  <a:lnTo>
                    <a:pt x="7615029" y="388042"/>
                  </a:lnTo>
                  <a:lnTo>
                    <a:pt x="7589520" y="393191"/>
                  </a:lnTo>
                  <a:lnTo>
                    <a:pt x="65531" y="393191"/>
                  </a:lnTo>
                  <a:lnTo>
                    <a:pt x="40022" y="388042"/>
                  </a:lnTo>
                  <a:lnTo>
                    <a:pt x="19192" y="373999"/>
                  </a:lnTo>
                  <a:lnTo>
                    <a:pt x="5149" y="353169"/>
                  </a:lnTo>
                  <a:lnTo>
                    <a:pt x="0" y="327660"/>
                  </a:lnTo>
                  <a:lnTo>
                    <a:pt x="0" y="65531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2" name="object 44"/>
          <p:cNvSpPr txBox="1">
            <a:spLocks noGrp="1"/>
          </p:cNvSpPr>
          <p:nvPr/>
        </p:nvSpPr>
        <p:spPr>
          <a:xfrm>
            <a:off x="3083025" y="463899"/>
            <a:ext cx="61836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91210">
              <a:lnSpc>
                <a:spcPct val="100000"/>
              </a:lnSpc>
              <a:spcBef>
                <a:spcPts val="95"/>
              </a:spcBef>
            </a:pPr>
            <a:r>
              <a:rPr b="1" dirty="0" err="1" smtClean="0">
                <a:latin typeface="Calibri"/>
                <a:cs typeface="Calibri"/>
              </a:rPr>
              <a:t>Vitesse</a:t>
            </a:r>
            <a:r>
              <a:rPr b="1" spc="-50" dirty="0" smtClean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remontée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dirty="0"/>
              <a:t>en</a:t>
            </a:r>
            <a:r>
              <a:rPr spc="-60" dirty="0"/>
              <a:t> </a:t>
            </a:r>
            <a:r>
              <a:rPr spc="-10" dirty="0"/>
              <a:t>profonde</a:t>
            </a:r>
          </a:p>
        </p:txBody>
      </p:sp>
      <p:grpSp>
        <p:nvGrpSpPr>
          <p:cNvPr id="13" name="object 45"/>
          <p:cNvGrpSpPr/>
          <p:nvPr/>
        </p:nvGrpSpPr>
        <p:grpSpPr>
          <a:xfrm>
            <a:off x="2400273" y="459721"/>
            <a:ext cx="8081837" cy="1018908"/>
            <a:chOff x="977646" y="67195"/>
            <a:chExt cx="8081837" cy="1018908"/>
          </a:xfrm>
        </p:grpSpPr>
        <p:pic>
          <p:nvPicPr>
            <p:cNvPr id="121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024240" y="67195"/>
              <a:ext cx="1035243" cy="638924"/>
            </a:xfrm>
            <a:prstGeom prst="rect">
              <a:avLst/>
            </a:prstGeom>
          </p:spPr>
        </p:pic>
        <p:sp>
          <p:nvSpPr>
            <p:cNvPr id="122" name="object 47"/>
            <p:cNvSpPr/>
            <p:nvPr/>
          </p:nvSpPr>
          <p:spPr>
            <a:xfrm>
              <a:off x="977646" y="584453"/>
              <a:ext cx="6817359" cy="501650"/>
            </a:xfrm>
            <a:custGeom>
              <a:avLst/>
              <a:gdLst/>
              <a:ahLst/>
              <a:cxnLst/>
              <a:rect l="l" t="t" r="r" b="b"/>
              <a:pathLst>
                <a:path w="6817359" h="501650">
                  <a:moveTo>
                    <a:pt x="0" y="51943"/>
                  </a:moveTo>
                  <a:lnTo>
                    <a:pt x="4086" y="31718"/>
                  </a:lnTo>
                  <a:lnTo>
                    <a:pt x="15230" y="15208"/>
                  </a:lnTo>
                  <a:lnTo>
                    <a:pt x="31761" y="4079"/>
                  </a:lnTo>
                  <a:lnTo>
                    <a:pt x="52006" y="0"/>
                  </a:lnTo>
                  <a:lnTo>
                    <a:pt x="6764782" y="0"/>
                  </a:lnTo>
                  <a:lnTo>
                    <a:pt x="6785080" y="4079"/>
                  </a:lnTo>
                  <a:lnTo>
                    <a:pt x="6801627" y="15208"/>
                  </a:lnTo>
                  <a:lnTo>
                    <a:pt x="6812770" y="31718"/>
                  </a:lnTo>
                  <a:lnTo>
                    <a:pt x="6816852" y="51943"/>
                  </a:lnTo>
                  <a:lnTo>
                    <a:pt x="6816852" y="449325"/>
                  </a:lnTo>
                  <a:lnTo>
                    <a:pt x="6812770" y="469624"/>
                  </a:lnTo>
                  <a:lnTo>
                    <a:pt x="6801627" y="486171"/>
                  </a:lnTo>
                  <a:lnTo>
                    <a:pt x="6785080" y="497314"/>
                  </a:lnTo>
                  <a:lnTo>
                    <a:pt x="6764782" y="501396"/>
                  </a:lnTo>
                  <a:lnTo>
                    <a:pt x="52006" y="501396"/>
                  </a:lnTo>
                  <a:lnTo>
                    <a:pt x="31761" y="497314"/>
                  </a:lnTo>
                  <a:lnTo>
                    <a:pt x="15230" y="486171"/>
                  </a:lnTo>
                  <a:lnTo>
                    <a:pt x="4086" y="469624"/>
                  </a:lnTo>
                  <a:lnTo>
                    <a:pt x="0" y="449325"/>
                  </a:lnTo>
                  <a:lnTo>
                    <a:pt x="0" y="51943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4" name="object 48"/>
          <p:cNvSpPr txBox="1"/>
          <p:nvPr/>
        </p:nvSpPr>
        <p:spPr>
          <a:xfrm>
            <a:off x="3806290" y="4834173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49"/>
          <p:cNvGrpSpPr/>
          <p:nvPr/>
        </p:nvGrpSpPr>
        <p:grpSpPr>
          <a:xfrm>
            <a:off x="3127982" y="4760310"/>
            <a:ext cx="594398" cy="560844"/>
            <a:chOff x="1705355" y="4367784"/>
            <a:chExt cx="594398" cy="560844"/>
          </a:xfrm>
        </p:grpSpPr>
        <p:pic>
          <p:nvPicPr>
            <p:cNvPr id="117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64791" y="4418076"/>
              <a:ext cx="473938" cy="387108"/>
            </a:xfrm>
            <a:prstGeom prst="rect">
              <a:avLst/>
            </a:prstGeom>
          </p:spPr>
        </p:pic>
        <p:pic>
          <p:nvPicPr>
            <p:cNvPr id="118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05355" y="4367784"/>
              <a:ext cx="594398" cy="560844"/>
            </a:xfrm>
            <a:prstGeom prst="rect">
              <a:avLst/>
            </a:prstGeom>
          </p:spPr>
        </p:pic>
        <p:sp>
          <p:nvSpPr>
            <p:cNvPr id="119" name="object 52"/>
            <p:cNvSpPr/>
            <p:nvPr/>
          </p:nvSpPr>
          <p:spPr>
            <a:xfrm>
              <a:off x="1812035" y="4445508"/>
              <a:ext cx="384175" cy="297180"/>
            </a:xfrm>
            <a:custGeom>
              <a:avLst/>
              <a:gdLst/>
              <a:ahLst/>
              <a:cxnLst/>
              <a:rect l="l" t="t" r="r" b="b"/>
              <a:pathLst>
                <a:path w="384175" h="297179">
                  <a:moveTo>
                    <a:pt x="334518" y="0"/>
                  </a:moveTo>
                  <a:lnTo>
                    <a:pt x="49530" y="0"/>
                  </a:lnTo>
                  <a:lnTo>
                    <a:pt x="30271" y="3892"/>
                  </a:lnTo>
                  <a:lnTo>
                    <a:pt x="14525" y="14506"/>
                  </a:lnTo>
                  <a:lnTo>
                    <a:pt x="3899" y="30250"/>
                  </a:lnTo>
                  <a:lnTo>
                    <a:pt x="0" y="49529"/>
                  </a:lnTo>
                  <a:lnTo>
                    <a:pt x="0" y="247649"/>
                  </a:lnTo>
                  <a:lnTo>
                    <a:pt x="3899" y="266929"/>
                  </a:lnTo>
                  <a:lnTo>
                    <a:pt x="14525" y="282673"/>
                  </a:lnTo>
                  <a:lnTo>
                    <a:pt x="30271" y="293287"/>
                  </a:lnTo>
                  <a:lnTo>
                    <a:pt x="49530" y="297179"/>
                  </a:lnTo>
                  <a:lnTo>
                    <a:pt x="334518" y="297179"/>
                  </a:lnTo>
                  <a:lnTo>
                    <a:pt x="353776" y="293287"/>
                  </a:lnTo>
                  <a:lnTo>
                    <a:pt x="369522" y="282673"/>
                  </a:lnTo>
                  <a:lnTo>
                    <a:pt x="380148" y="266929"/>
                  </a:lnTo>
                  <a:lnTo>
                    <a:pt x="384047" y="247649"/>
                  </a:lnTo>
                  <a:lnTo>
                    <a:pt x="384047" y="49529"/>
                  </a:lnTo>
                  <a:lnTo>
                    <a:pt x="380148" y="30250"/>
                  </a:lnTo>
                  <a:lnTo>
                    <a:pt x="369522" y="14506"/>
                  </a:lnTo>
                  <a:lnTo>
                    <a:pt x="353776" y="3892"/>
                  </a:lnTo>
                  <a:lnTo>
                    <a:pt x="334518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20" name="object 53"/>
            <p:cNvSpPr/>
            <p:nvPr/>
          </p:nvSpPr>
          <p:spPr>
            <a:xfrm>
              <a:off x="1812035" y="4445508"/>
              <a:ext cx="384175" cy="297180"/>
            </a:xfrm>
            <a:custGeom>
              <a:avLst/>
              <a:gdLst/>
              <a:ahLst/>
              <a:cxnLst/>
              <a:rect l="l" t="t" r="r" b="b"/>
              <a:pathLst>
                <a:path w="384175" h="297179">
                  <a:moveTo>
                    <a:pt x="0" y="49529"/>
                  </a:moveTo>
                  <a:lnTo>
                    <a:pt x="3899" y="30250"/>
                  </a:lnTo>
                  <a:lnTo>
                    <a:pt x="14525" y="14506"/>
                  </a:lnTo>
                  <a:lnTo>
                    <a:pt x="30271" y="3892"/>
                  </a:lnTo>
                  <a:lnTo>
                    <a:pt x="49530" y="0"/>
                  </a:lnTo>
                  <a:lnTo>
                    <a:pt x="334518" y="0"/>
                  </a:lnTo>
                  <a:lnTo>
                    <a:pt x="353776" y="3892"/>
                  </a:lnTo>
                  <a:lnTo>
                    <a:pt x="369522" y="14506"/>
                  </a:lnTo>
                  <a:lnTo>
                    <a:pt x="380148" y="30250"/>
                  </a:lnTo>
                  <a:lnTo>
                    <a:pt x="384047" y="49529"/>
                  </a:lnTo>
                  <a:lnTo>
                    <a:pt x="384047" y="247649"/>
                  </a:lnTo>
                  <a:lnTo>
                    <a:pt x="380148" y="266929"/>
                  </a:lnTo>
                  <a:lnTo>
                    <a:pt x="369522" y="282673"/>
                  </a:lnTo>
                  <a:lnTo>
                    <a:pt x="353776" y="293287"/>
                  </a:lnTo>
                  <a:lnTo>
                    <a:pt x="334518" y="297179"/>
                  </a:lnTo>
                  <a:lnTo>
                    <a:pt x="49530" y="297179"/>
                  </a:lnTo>
                  <a:lnTo>
                    <a:pt x="30271" y="293287"/>
                  </a:lnTo>
                  <a:lnTo>
                    <a:pt x="14525" y="282673"/>
                  </a:lnTo>
                  <a:lnTo>
                    <a:pt x="3899" y="266929"/>
                  </a:lnTo>
                  <a:lnTo>
                    <a:pt x="0" y="247649"/>
                  </a:lnTo>
                  <a:lnTo>
                    <a:pt x="0" y="49529"/>
                  </a:lnTo>
                  <a:close/>
                </a:path>
              </a:pathLst>
            </a:custGeom>
            <a:ln w="9525">
              <a:solidFill>
                <a:srgbClr val="497CB9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6" name="object 54"/>
          <p:cNvSpPr txBox="1"/>
          <p:nvPr/>
        </p:nvSpPr>
        <p:spPr>
          <a:xfrm>
            <a:off x="3294860" y="4825943"/>
            <a:ext cx="264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1800" b="1" spc="-25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55"/>
          <p:cNvGrpSpPr/>
          <p:nvPr/>
        </p:nvGrpSpPr>
        <p:grpSpPr>
          <a:xfrm>
            <a:off x="4629122" y="3388697"/>
            <a:ext cx="2194750" cy="2123130"/>
            <a:chOff x="3206495" y="2996171"/>
            <a:chExt cx="2194750" cy="2123130"/>
          </a:xfrm>
        </p:grpSpPr>
        <p:pic>
          <p:nvPicPr>
            <p:cNvPr id="108" name="object 5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44467" y="3047987"/>
              <a:ext cx="787920" cy="423684"/>
            </a:xfrm>
            <a:prstGeom prst="rect">
              <a:avLst/>
            </a:prstGeom>
          </p:spPr>
        </p:pic>
        <p:pic>
          <p:nvPicPr>
            <p:cNvPr id="109" name="object 5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61231" y="3038856"/>
              <a:ext cx="754379" cy="507491"/>
            </a:xfrm>
            <a:prstGeom prst="rect">
              <a:avLst/>
            </a:prstGeom>
          </p:spPr>
        </p:pic>
        <p:pic>
          <p:nvPicPr>
            <p:cNvPr id="110" name="object 5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787139" y="3067812"/>
              <a:ext cx="707136" cy="342900"/>
            </a:xfrm>
            <a:prstGeom prst="rect">
              <a:avLst/>
            </a:prstGeom>
          </p:spPr>
        </p:pic>
        <p:pic>
          <p:nvPicPr>
            <p:cNvPr id="111" name="object 5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65931" y="3047987"/>
              <a:ext cx="475526" cy="387108"/>
            </a:xfrm>
            <a:prstGeom prst="rect">
              <a:avLst/>
            </a:prstGeom>
          </p:spPr>
        </p:pic>
        <p:pic>
          <p:nvPicPr>
            <p:cNvPr id="112" name="object 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06495" y="2996171"/>
              <a:ext cx="594398" cy="560844"/>
            </a:xfrm>
            <a:prstGeom prst="rect">
              <a:avLst/>
            </a:prstGeom>
          </p:spPr>
        </p:pic>
        <p:sp>
          <p:nvSpPr>
            <p:cNvPr id="113" name="object 61"/>
            <p:cNvSpPr/>
            <p:nvPr/>
          </p:nvSpPr>
          <p:spPr>
            <a:xfrm>
              <a:off x="3313175" y="3075432"/>
              <a:ext cx="386080" cy="297180"/>
            </a:xfrm>
            <a:custGeom>
              <a:avLst/>
              <a:gdLst/>
              <a:ahLst/>
              <a:cxnLst/>
              <a:rect l="l" t="t" r="r" b="b"/>
              <a:pathLst>
                <a:path w="386079" h="297179">
                  <a:moveTo>
                    <a:pt x="336041" y="0"/>
                  </a:moveTo>
                  <a:lnTo>
                    <a:pt x="49529" y="0"/>
                  </a:lnTo>
                  <a:lnTo>
                    <a:pt x="30271" y="3899"/>
                  </a:lnTo>
                  <a:lnTo>
                    <a:pt x="14525" y="14525"/>
                  </a:lnTo>
                  <a:lnTo>
                    <a:pt x="3899" y="30271"/>
                  </a:lnTo>
                  <a:lnTo>
                    <a:pt x="0" y="49530"/>
                  </a:lnTo>
                  <a:lnTo>
                    <a:pt x="0" y="247650"/>
                  </a:lnTo>
                  <a:lnTo>
                    <a:pt x="3899" y="266908"/>
                  </a:lnTo>
                  <a:lnTo>
                    <a:pt x="14525" y="282654"/>
                  </a:lnTo>
                  <a:lnTo>
                    <a:pt x="30271" y="293280"/>
                  </a:lnTo>
                  <a:lnTo>
                    <a:pt x="49529" y="297180"/>
                  </a:lnTo>
                  <a:lnTo>
                    <a:pt x="336041" y="297180"/>
                  </a:lnTo>
                  <a:lnTo>
                    <a:pt x="355300" y="293280"/>
                  </a:lnTo>
                  <a:lnTo>
                    <a:pt x="371046" y="282654"/>
                  </a:lnTo>
                  <a:lnTo>
                    <a:pt x="381672" y="266908"/>
                  </a:lnTo>
                  <a:lnTo>
                    <a:pt x="385572" y="247650"/>
                  </a:lnTo>
                  <a:lnTo>
                    <a:pt x="385572" y="49530"/>
                  </a:lnTo>
                  <a:lnTo>
                    <a:pt x="381672" y="30271"/>
                  </a:lnTo>
                  <a:lnTo>
                    <a:pt x="371046" y="14525"/>
                  </a:lnTo>
                  <a:lnTo>
                    <a:pt x="355300" y="3899"/>
                  </a:lnTo>
                  <a:lnTo>
                    <a:pt x="336041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14" name="object 62"/>
            <p:cNvSpPr/>
            <p:nvPr/>
          </p:nvSpPr>
          <p:spPr>
            <a:xfrm>
              <a:off x="3313175" y="3075432"/>
              <a:ext cx="386080" cy="297180"/>
            </a:xfrm>
            <a:custGeom>
              <a:avLst/>
              <a:gdLst/>
              <a:ahLst/>
              <a:cxnLst/>
              <a:rect l="l" t="t" r="r" b="b"/>
              <a:pathLst>
                <a:path w="386079" h="297179">
                  <a:moveTo>
                    <a:pt x="0" y="49530"/>
                  </a:moveTo>
                  <a:lnTo>
                    <a:pt x="3899" y="30271"/>
                  </a:lnTo>
                  <a:lnTo>
                    <a:pt x="14525" y="14525"/>
                  </a:lnTo>
                  <a:lnTo>
                    <a:pt x="30271" y="3899"/>
                  </a:lnTo>
                  <a:lnTo>
                    <a:pt x="49529" y="0"/>
                  </a:lnTo>
                  <a:lnTo>
                    <a:pt x="336041" y="0"/>
                  </a:lnTo>
                  <a:lnTo>
                    <a:pt x="355300" y="3899"/>
                  </a:lnTo>
                  <a:lnTo>
                    <a:pt x="371046" y="14525"/>
                  </a:lnTo>
                  <a:lnTo>
                    <a:pt x="381672" y="30271"/>
                  </a:lnTo>
                  <a:lnTo>
                    <a:pt x="385572" y="49530"/>
                  </a:lnTo>
                  <a:lnTo>
                    <a:pt x="385572" y="247650"/>
                  </a:lnTo>
                  <a:lnTo>
                    <a:pt x="381672" y="266908"/>
                  </a:lnTo>
                  <a:lnTo>
                    <a:pt x="371046" y="282654"/>
                  </a:lnTo>
                  <a:lnTo>
                    <a:pt x="355300" y="293280"/>
                  </a:lnTo>
                  <a:lnTo>
                    <a:pt x="336041" y="297180"/>
                  </a:lnTo>
                  <a:lnTo>
                    <a:pt x="49529" y="297180"/>
                  </a:lnTo>
                  <a:lnTo>
                    <a:pt x="30271" y="293280"/>
                  </a:lnTo>
                  <a:lnTo>
                    <a:pt x="14525" y="282654"/>
                  </a:lnTo>
                  <a:lnTo>
                    <a:pt x="3899" y="266908"/>
                  </a:lnTo>
                  <a:lnTo>
                    <a:pt x="0" y="247650"/>
                  </a:lnTo>
                  <a:lnTo>
                    <a:pt x="0" y="49530"/>
                  </a:lnTo>
                  <a:close/>
                </a:path>
              </a:pathLst>
            </a:custGeom>
            <a:ln w="9525">
              <a:solidFill>
                <a:srgbClr val="497CB9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15" name="object 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88688" y="4696818"/>
              <a:ext cx="512557" cy="422483"/>
            </a:xfrm>
            <a:prstGeom prst="rect">
              <a:avLst/>
            </a:prstGeom>
          </p:spPr>
        </p:pic>
        <p:pic>
          <p:nvPicPr>
            <p:cNvPr id="116" name="object 6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30139" y="4727448"/>
              <a:ext cx="425196" cy="327658"/>
            </a:xfrm>
            <a:prstGeom prst="rect">
              <a:avLst/>
            </a:prstGeom>
          </p:spPr>
        </p:pic>
      </p:grpSp>
      <p:sp>
        <p:nvSpPr>
          <p:cNvPr id="18" name="object 65"/>
          <p:cNvSpPr txBox="1"/>
          <p:nvPr/>
        </p:nvSpPr>
        <p:spPr>
          <a:xfrm>
            <a:off x="5550888" y="2224196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66"/>
          <p:cNvSpPr txBox="1"/>
          <p:nvPr/>
        </p:nvSpPr>
        <p:spPr>
          <a:xfrm>
            <a:off x="4796890" y="3461608"/>
            <a:ext cx="9950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1180" algn="l"/>
              </a:tabLst>
            </a:pPr>
            <a:r>
              <a:rPr sz="2700" b="1" spc="-37" baseline="1543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2700" b="1" spc="-37" baseline="1543" dirty="0">
                <a:latin typeface="Calibri"/>
                <a:cs typeface="Calibri"/>
              </a:rPr>
              <a:t>b</a:t>
            </a:r>
            <a:r>
              <a:rPr sz="2700" b="1" baseline="1543" dirty="0">
                <a:latin typeface="Calibri"/>
                <a:cs typeface="Calibri"/>
              </a:rPr>
              <a:t>	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67"/>
          <p:cNvGrpSpPr/>
          <p:nvPr/>
        </p:nvGrpSpPr>
        <p:grpSpPr>
          <a:xfrm>
            <a:off x="4844006" y="2123777"/>
            <a:ext cx="594398" cy="560844"/>
            <a:chOff x="3421379" y="1731251"/>
            <a:chExt cx="594398" cy="560844"/>
          </a:xfrm>
        </p:grpSpPr>
        <p:pic>
          <p:nvPicPr>
            <p:cNvPr id="104" name="object 6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91454" y="1790545"/>
              <a:ext cx="455710" cy="369103"/>
            </a:xfrm>
            <a:prstGeom prst="rect">
              <a:avLst/>
            </a:prstGeom>
          </p:spPr>
        </p:pic>
        <p:pic>
          <p:nvPicPr>
            <p:cNvPr id="105" name="object 6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21379" y="1731251"/>
              <a:ext cx="594398" cy="560844"/>
            </a:xfrm>
            <a:prstGeom prst="rect">
              <a:avLst/>
            </a:prstGeom>
          </p:spPr>
        </p:pic>
        <p:sp>
          <p:nvSpPr>
            <p:cNvPr id="106" name="object 70"/>
            <p:cNvSpPr/>
            <p:nvPr/>
          </p:nvSpPr>
          <p:spPr>
            <a:xfrm>
              <a:off x="3529583" y="1808988"/>
              <a:ext cx="384175" cy="297180"/>
            </a:xfrm>
            <a:custGeom>
              <a:avLst/>
              <a:gdLst/>
              <a:ahLst/>
              <a:cxnLst/>
              <a:rect l="l" t="t" r="r" b="b"/>
              <a:pathLst>
                <a:path w="384175" h="297180">
                  <a:moveTo>
                    <a:pt x="334517" y="0"/>
                  </a:moveTo>
                  <a:lnTo>
                    <a:pt x="49529" y="0"/>
                  </a:lnTo>
                  <a:lnTo>
                    <a:pt x="30271" y="3899"/>
                  </a:lnTo>
                  <a:lnTo>
                    <a:pt x="14525" y="14525"/>
                  </a:lnTo>
                  <a:lnTo>
                    <a:pt x="3899" y="30271"/>
                  </a:lnTo>
                  <a:lnTo>
                    <a:pt x="0" y="49529"/>
                  </a:lnTo>
                  <a:lnTo>
                    <a:pt x="0" y="247650"/>
                  </a:lnTo>
                  <a:lnTo>
                    <a:pt x="3899" y="266908"/>
                  </a:lnTo>
                  <a:lnTo>
                    <a:pt x="14525" y="282654"/>
                  </a:lnTo>
                  <a:lnTo>
                    <a:pt x="30271" y="293280"/>
                  </a:lnTo>
                  <a:lnTo>
                    <a:pt x="49529" y="297180"/>
                  </a:lnTo>
                  <a:lnTo>
                    <a:pt x="334517" y="297180"/>
                  </a:lnTo>
                  <a:lnTo>
                    <a:pt x="353776" y="293280"/>
                  </a:lnTo>
                  <a:lnTo>
                    <a:pt x="369522" y="282654"/>
                  </a:lnTo>
                  <a:lnTo>
                    <a:pt x="380148" y="266908"/>
                  </a:lnTo>
                  <a:lnTo>
                    <a:pt x="384048" y="247650"/>
                  </a:lnTo>
                  <a:lnTo>
                    <a:pt x="384048" y="49529"/>
                  </a:lnTo>
                  <a:lnTo>
                    <a:pt x="380148" y="30271"/>
                  </a:lnTo>
                  <a:lnTo>
                    <a:pt x="369522" y="14525"/>
                  </a:lnTo>
                  <a:lnTo>
                    <a:pt x="353776" y="3899"/>
                  </a:lnTo>
                  <a:lnTo>
                    <a:pt x="334517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07" name="object 71"/>
            <p:cNvSpPr/>
            <p:nvPr/>
          </p:nvSpPr>
          <p:spPr>
            <a:xfrm>
              <a:off x="3529583" y="1808988"/>
              <a:ext cx="384175" cy="297180"/>
            </a:xfrm>
            <a:custGeom>
              <a:avLst/>
              <a:gdLst/>
              <a:ahLst/>
              <a:cxnLst/>
              <a:rect l="l" t="t" r="r" b="b"/>
              <a:pathLst>
                <a:path w="384175" h="297180">
                  <a:moveTo>
                    <a:pt x="0" y="49529"/>
                  </a:moveTo>
                  <a:lnTo>
                    <a:pt x="3899" y="30271"/>
                  </a:lnTo>
                  <a:lnTo>
                    <a:pt x="14525" y="14525"/>
                  </a:lnTo>
                  <a:lnTo>
                    <a:pt x="30271" y="3899"/>
                  </a:lnTo>
                  <a:lnTo>
                    <a:pt x="49529" y="0"/>
                  </a:lnTo>
                  <a:lnTo>
                    <a:pt x="334517" y="0"/>
                  </a:lnTo>
                  <a:lnTo>
                    <a:pt x="353776" y="3899"/>
                  </a:lnTo>
                  <a:lnTo>
                    <a:pt x="369522" y="14525"/>
                  </a:lnTo>
                  <a:lnTo>
                    <a:pt x="380148" y="30271"/>
                  </a:lnTo>
                  <a:lnTo>
                    <a:pt x="384048" y="49529"/>
                  </a:lnTo>
                  <a:lnTo>
                    <a:pt x="384048" y="247650"/>
                  </a:lnTo>
                  <a:lnTo>
                    <a:pt x="380148" y="266908"/>
                  </a:lnTo>
                  <a:lnTo>
                    <a:pt x="369522" y="282654"/>
                  </a:lnTo>
                  <a:lnTo>
                    <a:pt x="353776" y="293280"/>
                  </a:lnTo>
                  <a:lnTo>
                    <a:pt x="334517" y="297180"/>
                  </a:lnTo>
                  <a:lnTo>
                    <a:pt x="49529" y="297180"/>
                  </a:lnTo>
                  <a:lnTo>
                    <a:pt x="30271" y="293280"/>
                  </a:lnTo>
                  <a:lnTo>
                    <a:pt x="14525" y="282654"/>
                  </a:lnTo>
                  <a:lnTo>
                    <a:pt x="3899" y="266908"/>
                  </a:lnTo>
                  <a:lnTo>
                    <a:pt x="0" y="247650"/>
                  </a:lnTo>
                  <a:lnTo>
                    <a:pt x="0" y="49529"/>
                  </a:lnTo>
                  <a:close/>
                </a:path>
              </a:pathLst>
            </a:custGeom>
            <a:ln w="9525">
              <a:solidFill>
                <a:srgbClr val="497CB9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1" name="object 72"/>
          <p:cNvSpPr txBox="1"/>
          <p:nvPr/>
        </p:nvSpPr>
        <p:spPr>
          <a:xfrm>
            <a:off x="5011773" y="2188559"/>
            <a:ext cx="264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1800" b="1" spc="-25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73"/>
          <p:cNvGrpSpPr/>
          <p:nvPr/>
        </p:nvGrpSpPr>
        <p:grpSpPr>
          <a:xfrm>
            <a:off x="5072534" y="4246705"/>
            <a:ext cx="1745026" cy="856296"/>
            <a:chOff x="3649907" y="3854179"/>
            <a:chExt cx="1745026" cy="856296"/>
          </a:xfrm>
        </p:grpSpPr>
        <p:sp>
          <p:nvSpPr>
            <p:cNvPr id="81" name="object 74"/>
            <p:cNvSpPr/>
            <p:nvPr/>
          </p:nvSpPr>
          <p:spPr>
            <a:xfrm>
              <a:off x="3649907" y="3971335"/>
              <a:ext cx="771525" cy="739140"/>
            </a:xfrm>
            <a:custGeom>
              <a:avLst/>
              <a:gdLst/>
              <a:ahLst/>
              <a:cxnLst/>
              <a:rect l="l" t="t" r="r" b="b"/>
              <a:pathLst>
                <a:path w="771525" h="739139">
                  <a:moveTo>
                    <a:pt x="410418" y="0"/>
                  </a:moveTo>
                  <a:lnTo>
                    <a:pt x="359937" y="50"/>
                  </a:lnTo>
                  <a:lnTo>
                    <a:pt x="310446" y="5299"/>
                  </a:lnTo>
                  <a:lnTo>
                    <a:pt x="262533" y="15519"/>
                  </a:lnTo>
                  <a:lnTo>
                    <a:pt x="216782" y="30483"/>
                  </a:lnTo>
                  <a:lnTo>
                    <a:pt x="173780" y="49964"/>
                  </a:lnTo>
                  <a:lnTo>
                    <a:pt x="134114" y="73734"/>
                  </a:lnTo>
                  <a:lnTo>
                    <a:pt x="98368" y="101567"/>
                  </a:lnTo>
                  <a:lnTo>
                    <a:pt x="67130" y="133234"/>
                  </a:lnTo>
                  <a:lnTo>
                    <a:pt x="40985" y="168510"/>
                  </a:lnTo>
                  <a:lnTo>
                    <a:pt x="20519" y="207167"/>
                  </a:lnTo>
                  <a:lnTo>
                    <a:pt x="6722" y="247664"/>
                  </a:lnTo>
                  <a:lnTo>
                    <a:pt x="0" y="288303"/>
                  </a:lnTo>
                  <a:lnTo>
                    <a:pt x="68" y="328619"/>
                  </a:lnTo>
                  <a:lnTo>
                    <a:pt x="6643" y="368143"/>
                  </a:lnTo>
                  <a:lnTo>
                    <a:pt x="19440" y="406407"/>
                  </a:lnTo>
                  <a:lnTo>
                    <a:pt x="38172" y="442944"/>
                  </a:lnTo>
                  <a:lnTo>
                    <a:pt x="62557" y="477287"/>
                  </a:lnTo>
                  <a:lnTo>
                    <a:pt x="92307" y="508967"/>
                  </a:lnTo>
                  <a:lnTo>
                    <a:pt x="127140" y="537518"/>
                  </a:lnTo>
                  <a:lnTo>
                    <a:pt x="166769" y="562470"/>
                  </a:lnTo>
                  <a:lnTo>
                    <a:pt x="210911" y="583357"/>
                  </a:lnTo>
                  <a:lnTo>
                    <a:pt x="259279" y="599712"/>
                  </a:lnTo>
                  <a:lnTo>
                    <a:pt x="309063" y="738904"/>
                  </a:lnTo>
                  <a:lnTo>
                    <a:pt x="405329" y="616260"/>
                  </a:lnTo>
                  <a:lnTo>
                    <a:pt x="456888" y="611379"/>
                  </a:lnTo>
                  <a:lnTo>
                    <a:pt x="506391" y="601215"/>
                  </a:lnTo>
                  <a:lnTo>
                    <a:pt x="553308" y="586088"/>
                  </a:lnTo>
                  <a:lnTo>
                    <a:pt x="597108" y="566317"/>
                  </a:lnTo>
                  <a:lnTo>
                    <a:pt x="637260" y="542219"/>
                  </a:lnTo>
                  <a:lnTo>
                    <a:pt x="673234" y="514114"/>
                  </a:lnTo>
                  <a:lnTo>
                    <a:pt x="704497" y="482321"/>
                  </a:lnTo>
                  <a:lnTo>
                    <a:pt x="730519" y="447158"/>
                  </a:lnTo>
                  <a:lnTo>
                    <a:pt x="750769" y="408945"/>
                  </a:lnTo>
                  <a:lnTo>
                    <a:pt x="764567" y="368449"/>
                  </a:lnTo>
                  <a:lnTo>
                    <a:pt x="771289" y="327809"/>
                  </a:lnTo>
                  <a:lnTo>
                    <a:pt x="771220" y="287493"/>
                  </a:lnTo>
                  <a:lnTo>
                    <a:pt x="764645" y="247970"/>
                  </a:lnTo>
                  <a:lnTo>
                    <a:pt x="751849" y="209705"/>
                  </a:lnTo>
                  <a:lnTo>
                    <a:pt x="733116" y="173168"/>
                  </a:lnTo>
                  <a:lnTo>
                    <a:pt x="708732" y="138825"/>
                  </a:lnTo>
                  <a:lnTo>
                    <a:pt x="678981" y="107145"/>
                  </a:lnTo>
                  <a:lnTo>
                    <a:pt x="644149" y="78595"/>
                  </a:lnTo>
                  <a:lnTo>
                    <a:pt x="604520" y="53642"/>
                  </a:lnTo>
                  <a:lnTo>
                    <a:pt x="560378" y="32755"/>
                  </a:lnTo>
                  <a:lnTo>
                    <a:pt x="512009" y="16401"/>
                  </a:lnTo>
                  <a:lnTo>
                    <a:pt x="461304" y="5374"/>
                  </a:lnTo>
                  <a:lnTo>
                    <a:pt x="410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2" name="object 75"/>
            <p:cNvSpPr/>
            <p:nvPr/>
          </p:nvSpPr>
          <p:spPr>
            <a:xfrm>
              <a:off x="3649907" y="3971335"/>
              <a:ext cx="771525" cy="739140"/>
            </a:xfrm>
            <a:custGeom>
              <a:avLst/>
              <a:gdLst/>
              <a:ahLst/>
              <a:cxnLst/>
              <a:rect l="l" t="t" r="r" b="b"/>
              <a:pathLst>
                <a:path w="771525" h="739139">
                  <a:moveTo>
                    <a:pt x="309063" y="738904"/>
                  </a:moveTo>
                  <a:lnTo>
                    <a:pt x="259279" y="599712"/>
                  </a:lnTo>
                  <a:lnTo>
                    <a:pt x="210911" y="583357"/>
                  </a:lnTo>
                  <a:lnTo>
                    <a:pt x="166769" y="562470"/>
                  </a:lnTo>
                  <a:lnTo>
                    <a:pt x="127140" y="537518"/>
                  </a:lnTo>
                  <a:lnTo>
                    <a:pt x="92307" y="508967"/>
                  </a:lnTo>
                  <a:lnTo>
                    <a:pt x="62557" y="477287"/>
                  </a:lnTo>
                  <a:lnTo>
                    <a:pt x="38172" y="442944"/>
                  </a:lnTo>
                  <a:lnTo>
                    <a:pt x="19440" y="406407"/>
                  </a:lnTo>
                  <a:lnTo>
                    <a:pt x="6643" y="368143"/>
                  </a:lnTo>
                  <a:lnTo>
                    <a:pt x="68" y="328619"/>
                  </a:lnTo>
                  <a:lnTo>
                    <a:pt x="0" y="288303"/>
                  </a:lnTo>
                  <a:lnTo>
                    <a:pt x="6722" y="247664"/>
                  </a:lnTo>
                  <a:lnTo>
                    <a:pt x="20519" y="207167"/>
                  </a:lnTo>
                  <a:lnTo>
                    <a:pt x="40985" y="168510"/>
                  </a:lnTo>
                  <a:lnTo>
                    <a:pt x="67130" y="133234"/>
                  </a:lnTo>
                  <a:lnTo>
                    <a:pt x="98368" y="101567"/>
                  </a:lnTo>
                  <a:lnTo>
                    <a:pt x="134114" y="73734"/>
                  </a:lnTo>
                  <a:lnTo>
                    <a:pt x="173780" y="49964"/>
                  </a:lnTo>
                  <a:lnTo>
                    <a:pt x="216782" y="30483"/>
                  </a:lnTo>
                  <a:lnTo>
                    <a:pt x="262533" y="15519"/>
                  </a:lnTo>
                  <a:lnTo>
                    <a:pt x="310446" y="5299"/>
                  </a:lnTo>
                  <a:lnTo>
                    <a:pt x="359937" y="50"/>
                  </a:lnTo>
                  <a:lnTo>
                    <a:pt x="410418" y="0"/>
                  </a:lnTo>
                  <a:lnTo>
                    <a:pt x="461304" y="5374"/>
                  </a:lnTo>
                  <a:lnTo>
                    <a:pt x="512009" y="16401"/>
                  </a:lnTo>
                  <a:lnTo>
                    <a:pt x="560378" y="32755"/>
                  </a:lnTo>
                  <a:lnTo>
                    <a:pt x="604520" y="53642"/>
                  </a:lnTo>
                  <a:lnTo>
                    <a:pt x="644149" y="78595"/>
                  </a:lnTo>
                  <a:lnTo>
                    <a:pt x="678981" y="107145"/>
                  </a:lnTo>
                  <a:lnTo>
                    <a:pt x="708732" y="138825"/>
                  </a:lnTo>
                  <a:lnTo>
                    <a:pt x="733116" y="173168"/>
                  </a:lnTo>
                  <a:lnTo>
                    <a:pt x="751849" y="209705"/>
                  </a:lnTo>
                  <a:lnTo>
                    <a:pt x="764645" y="247970"/>
                  </a:lnTo>
                  <a:lnTo>
                    <a:pt x="771220" y="287493"/>
                  </a:lnTo>
                  <a:lnTo>
                    <a:pt x="771289" y="327809"/>
                  </a:lnTo>
                  <a:lnTo>
                    <a:pt x="764567" y="368449"/>
                  </a:lnTo>
                  <a:lnTo>
                    <a:pt x="750769" y="408945"/>
                  </a:lnTo>
                  <a:lnTo>
                    <a:pt x="730519" y="447158"/>
                  </a:lnTo>
                  <a:lnTo>
                    <a:pt x="704497" y="482321"/>
                  </a:lnTo>
                  <a:lnTo>
                    <a:pt x="673234" y="514114"/>
                  </a:lnTo>
                  <a:lnTo>
                    <a:pt x="637260" y="542219"/>
                  </a:lnTo>
                  <a:lnTo>
                    <a:pt x="597108" y="566317"/>
                  </a:lnTo>
                  <a:lnTo>
                    <a:pt x="553308" y="586088"/>
                  </a:lnTo>
                  <a:lnTo>
                    <a:pt x="506391" y="601215"/>
                  </a:lnTo>
                  <a:lnTo>
                    <a:pt x="456888" y="611379"/>
                  </a:lnTo>
                  <a:lnTo>
                    <a:pt x="405329" y="616260"/>
                  </a:lnTo>
                  <a:lnTo>
                    <a:pt x="309063" y="738904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83" name="object 7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729227" y="4043171"/>
              <a:ext cx="239318" cy="251459"/>
            </a:xfrm>
            <a:prstGeom prst="rect">
              <a:avLst/>
            </a:prstGeom>
          </p:spPr>
        </p:pic>
        <p:pic>
          <p:nvPicPr>
            <p:cNvPr id="84" name="object 7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771709" y="4062793"/>
              <a:ext cx="158876" cy="171069"/>
            </a:xfrm>
            <a:prstGeom prst="rect">
              <a:avLst/>
            </a:prstGeom>
          </p:spPr>
        </p:pic>
        <p:pic>
          <p:nvPicPr>
            <p:cNvPr id="85" name="object 7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25823" y="4005071"/>
              <a:ext cx="239318" cy="251459"/>
            </a:xfrm>
            <a:prstGeom prst="rect">
              <a:avLst/>
            </a:prstGeom>
          </p:spPr>
        </p:pic>
        <p:sp>
          <p:nvSpPr>
            <p:cNvPr id="86" name="object 79"/>
            <p:cNvSpPr/>
            <p:nvPr/>
          </p:nvSpPr>
          <p:spPr>
            <a:xfrm>
              <a:off x="3973067" y="4029455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60" h="161925">
                  <a:moveTo>
                    <a:pt x="74676" y="0"/>
                  </a:moveTo>
                  <a:lnTo>
                    <a:pt x="45594" y="6346"/>
                  </a:lnTo>
                  <a:lnTo>
                    <a:pt x="21859" y="23655"/>
                  </a:lnTo>
                  <a:lnTo>
                    <a:pt x="5863" y="49329"/>
                  </a:lnTo>
                  <a:lnTo>
                    <a:pt x="0" y="80772"/>
                  </a:lnTo>
                  <a:lnTo>
                    <a:pt x="5863" y="112209"/>
                  </a:lnTo>
                  <a:lnTo>
                    <a:pt x="21859" y="137883"/>
                  </a:lnTo>
                  <a:lnTo>
                    <a:pt x="45594" y="155195"/>
                  </a:lnTo>
                  <a:lnTo>
                    <a:pt x="74676" y="161544"/>
                  </a:lnTo>
                  <a:lnTo>
                    <a:pt x="103757" y="155195"/>
                  </a:lnTo>
                  <a:lnTo>
                    <a:pt x="127492" y="137883"/>
                  </a:lnTo>
                  <a:lnTo>
                    <a:pt x="143488" y="112209"/>
                  </a:lnTo>
                  <a:lnTo>
                    <a:pt x="149352" y="80772"/>
                  </a:lnTo>
                  <a:lnTo>
                    <a:pt x="143488" y="49329"/>
                  </a:lnTo>
                  <a:lnTo>
                    <a:pt x="127492" y="23655"/>
                  </a:lnTo>
                  <a:lnTo>
                    <a:pt x="103757" y="6346"/>
                  </a:lnTo>
                  <a:lnTo>
                    <a:pt x="7467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7" name="object 80"/>
            <p:cNvSpPr/>
            <p:nvPr/>
          </p:nvSpPr>
          <p:spPr>
            <a:xfrm>
              <a:off x="3973067" y="4029455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60" h="161925">
                  <a:moveTo>
                    <a:pt x="0" y="80772"/>
                  </a:moveTo>
                  <a:lnTo>
                    <a:pt x="5863" y="49329"/>
                  </a:lnTo>
                  <a:lnTo>
                    <a:pt x="21859" y="23655"/>
                  </a:lnTo>
                  <a:lnTo>
                    <a:pt x="45594" y="6346"/>
                  </a:lnTo>
                  <a:lnTo>
                    <a:pt x="74676" y="0"/>
                  </a:lnTo>
                  <a:lnTo>
                    <a:pt x="103757" y="6346"/>
                  </a:lnTo>
                  <a:lnTo>
                    <a:pt x="127492" y="23655"/>
                  </a:lnTo>
                  <a:lnTo>
                    <a:pt x="143488" y="49329"/>
                  </a:lnTo>
                  <a:lnTo>
                    <a:pt x="149352" y="80772"/>
                  </a:lnTo>
                  <a:lnTo>
                    <a:pt x="143488" y="112209"/>
                  </a:lnTo>
                  <a:lnTo>
                    <a:pt x="127492" y="137883"/>
                  </a:lnTo>
                  <a:lnTo>
                    <a:pt x="103757" y="155195"/>
                  </a:lnTo>
                  <a:lnTo>
                    <a:pt x="74676" y="161544"/>
                  </a:lnTo>
                  <a:lnTo>
                    <a:pt x="45594" y="155195"/>
                  </a:lnTo>
                  <a:lnTo>
                    <a:pt x="21859" y="137883"/>
                  </a:lnTo>
                  <a:lnTo>
                    <a:pt x="5863" y="112209"/>
                  </a:lnTo>
                  <a:lnTo>
                    <a:pt x="0" y="8077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88" name="object 8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122419" y="4043171"/>
              <a:ext cx="239318" cy="251459"/>
            </a:xfrm>
            <a:prstGeom prst="rect">
              <a:avLst/>
            </a:prstGeom>
          </p:spPr>
        </p:pic>
        <p:pic>
          <p:nvPicPr>
            <p:cNvPr id="89" name="object 8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164901" y="4062793"/>
              <a:ext cx="158876" cy="171069"/>
            </a:xfrm>
            <a:prstGeom prst="rect">
              <a:avLst/>
            </a:prstGeom>
          </p:spPr>
        </p:pic>
        <p:pic>
          <p:nvPicPr>
            <p:cNvPr id="90" name="object 8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23131" y="4267200"/>
              <a:ext cx="239318" cy="249961"/>
            </a:xfrm>
            <a:prstGeom prst="rect">
              <a:avLst/>
            </a:prstGeom>
          </p:spPr>
        </p:pic>
        <p:pic>
          <p:nvPicPr>
            <p:cNvPr id="91" name="object 8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765613" y="4286821"/>
              <a:ext cx="158876" cy="169545"/>
            </a:xfrm>
            <a:prstGeom prst="rect">
              <a:avLst/>
            </a:prstGeom>
          </p:spPr>
        </p:pic>
        <p:pic>
          <p:nvPicPr>
            <p:cNvPr id="92" name="object 8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25823" y="4317491"/>
              <a:ext cx="239318" cy="249961"/>
            </a:xfrm>
            <a:prstGeom prst="rect">
              <a:avLst/>
            </a:prstGeom>
          </p:spPr>
        </p:pic>
        <p:sp>
          <p:nvSpPr>
            <p:cNvPr id="93" name="object 86"/>
            <p:cNvSpPr/>
            <p:nvPr/>
          </p:nvSpPr>
          <p:spPr>
            <a:xfrm>
              <a:off x="3973067" y="4341876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20">
                  <a:moveTo>
                    <a:pt x="74676" y="0"/>
                  </a:moveTo>
                  <a:lnTo>
                    <a:pt x="45594" y="6288"/>
                  </a:lnTo>
                  <a:lnTo>
                    <a:pt x="21859" y="23436"/>
                  </a:lnTo>
                  <a:lnTo>
                    <a:pt x="5863" y="48868"/>
                  </a:lnTo>
                  <a:lnTo>
                    <a:pt x="0" y="80010"/>
                  </a:lnTo>
                  <a:lnTo>
                    <a:pt x="5863" y="111151"/>
                  </a:lnTo>
                  <a:lnTo>
                    <a:pt x="21859" y="136583"/>
                  </a:lnTo>
                  <a:lnTo>
                    <a:pt x="45594" y="153731"/>
                  </a:lnTo>
                  <a:lnTo>
                    <a:pt x="74676" y="160020"/>
                  </a:lnTo>
                  <a:lnTo>
                    <a:pt x="103757" y="153731"/>
                  </a:lnTo>
                  <a:lnTo>
                    <a:pt x="127492" y="136583"/>
                  </a:lnTo>
                  <a:lnTo>
                    <a:pt x="143488" y="111151"/>
                  </a:lnTo>
                  <a:lnTo>
                    <a:pt x="149352" y="80010"/>
                  </a:lnTo>
                  <a:lnTo>
                    <a:pt x="143488" y="48868"/>
                  </a:lnTo>
                  <a:lnTo>
                    <a:pt x="127492" y="23436"/>
                  </a:lnTo>
                  <a:lnTo>
                    <a:pt x="103757" y="6288"/>
                  </a:lnTo>
                  <a:lnTo>
                    <a:pt x="7467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4" name="object 87"/>
            <p:cNvSpPr/>
            <p:nvPr/>
          </p:nvSpPr>
          <p:spPr>
            <a:xfrm>
              <a:off x="3973067" y="4341876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20">
                  <a:moveTo>
                    <a:pt x="0" y="80010"/>
                  </a:moveTo>
                  <a:lnTo>
                    <a:pt x="5863" y="48868"/>
                  </a:lnTo>
                  <a:lnTo>
                    <a:pt x="21859" y="23436"/>
                  </a:lnTo>
                  <a:lnTo>
                    <a:pt x="45594" y="6288"/>
                  </a:lnTo>
                  <a:lnTo>
                    <a:pt x="74676" y="0"/>
                  </a:lnTo>
                  <a:lnTo>
                    <a:pt x="103757" y="6288"/>
                  </a:lnTo>
                  <a:lnTo>
                    <a:pt x="127492" y="23436"/>
                  </a:lnTo>
                  <a:lnTo>
                    <a:pt x="143488" y="48868"/>
                  </a:lnTo>
                  <a:lnTo>
                    <a:pt x="149352" y="80010"/>
                  </a:lnTo>
                  <a:lnTo>
                    <a:pt x="143488" y="111151"/>
                  </a:lnTo>
                  <a:lnTo>
                    <a:pt x="127492" y="136583"/>
                  </a:lnTo>
                  <a:lnTo>
                    <a:pt x="103757" y="153731"/>
                  </a:lnTo>
                  <a:lnTo>
                    <a:pt x="74676" y="160020"/>
                  </a:lnTo>
                  <a:lnTo>
                    <a:pt x="45594" y="153731"/>
                  </a:lnTo>
                  <a:lnTo>
                    <a:pt x="21859" y="136583"/>
                  </a:lnTo>
                  <a:lnTo>
                    <a:pt x="5863" y="111151"/>
                  </a:lnTo>
                  <a:lnTo>
                    <a:pt x="0" y="8001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95" name="object 8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128515" y="4250436"/>
              <a:ext cx="256108" cy="266750"/>
            </a:xfrm>
            <a:prstGeom prst="rect">
              <a:avLst/>
            </a:prstGeom>
          </p:spPr>
        </p:pic>
        <p:pic>
          <p:nvPicPr>
            <p:cNvPr id="96" name="object 8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70997" y="4270057"/>
              <a:ext cx="175640" cy="186309"/>
            </a:xfrm>
            <a:prstGeom prst="rect">
              <a:avLst/>
            </a:prstGeom>
          </p:spPr>
        </p:pic>
        <p:pic>
          <p:nvPicPr>
            <p:cNvPr id="97" name="object 9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31919" y="4184904"/>
              <a:ext cx="240817" cy="249961"/>
            </a:xfrm>
            <a:prstGeom prst="rect">
              <a:avLst/>
            </a:prstGeom>
          </p:spPr>
        </p:pic>
        <p:sp>
          <p:nvSpPr>
            <p:cNvPr id="98" name="object 91"/>
            <p:cNvSpPr/>
            <p:nvPr/>
          </p:nvSpPr>
          <p:spPr>
            <a:xfrm>
              <a:off x="3979163" y="4209288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29" h="160020">
                  <a:moveTo>
                    <a:pt x="75437" y="0"/>
                  </a:moveTo>
                  <a:lnTo>
                    <a:pt x="46077" y="6288"/>
                  </a:lnTo>
                  <a:lnTo>
                    <a:pt x="22098" y="23436"/>
                  </a:lnTo>
                  <a:lnTo>
                    <a:pt x="5929" y="48868"/>
                  </a:lnTo>
                  <a:lnTo>
                    <a:pt x="0" y="80009"/>
                  </a:lnTo>
                  <a:lnTo>
                    <a:pt x="5929" y="111151"/>
                  </a:lnTo>
                  <a:lnTo>
                    <a:pt x="22098" y="136583"/>
                  </a:lnTo>
                  <a:lnTo>
                    <a:pt x="46077" y="153731"/>
                  </a:lnTo>
                  <a:lnTo>
                    <a:pt x="75437" y="160020"/>
                  </a:lnTo>
                  <a:lnTo>
                    <a:pt x="104798" y="153731"/>
                  </a:lnTo>
                  <a:lnTo>
                    <a:pt x="128777" y="136583"/>
                  </a:lnTo>
                  <a:lnTo>
                    <a:pt x="144946" y="111151"/>
                  </a:lnTo>
                  <a:lnTo>
                    <a:pt x="150875" y="80009"/>
                  </a:lnTo>
                  <a:lnTo>
                    <a:pt x="144946" y="48868"/>
                  </a:lnTo>
                  <a:lnTo>
                    <a:pt x="128777" y="23436"/>
                  </a:lnTo>
                  <a:lnTo>
                    <a:pt x="104798" y="6288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9" name="object 92"/>
            <p:cNvSpPr/>
            <p:nvPr/>
          </p:nvSpPr>
          <p:spPr>
            <a:xfrm>
              <a:off x="3979163" y="4209288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29" h="160020">
                  <a:moveTo>
                    <a:pt x="0" y="80009"/>
                  </a:moveTo>
                  <a:lnTo>
                    <a:pt x="5929" y="48868"/>
                  </a:lnTo>
                  <a:lnTo>
                    <a:pt x="22098" y="23436"/>
                  </a:lnTo>
                  <a:lnTo>
                    <a:pt x="46077" y="6288"/>
                  </a:lnTo>
                  <a:lnTo>
                    <a:pt x="75437" y="0"/>
                  </a:lnTo>
                  <a:lnTo>
                    <a:pt x="104798" y="6288"/>
                  </a:lnTo>
                  <a:lnTo>
                    <a:pt x="128777" y="23436"/>
                  </a:lnTo>
                  <a:lnTo>
                    <a:pt x="144946" y="48868"/>
                  </a:lnTo>
                  <a:lnTo>
                    <a:pt x="150875" y="80009"/>
                  </a:lnTo>
                  <a:lnTo>
                    <a:pt x="144946" y="111151"/>
                  </a:lnTo>
                  <a:lnTo>
                    <a:pt x="128777" y="136583"/>
                  </a:lnTo>
                  <a:lnTo>
                    <a:pt x="104798" y="153731"/>
                  </a:lnTo>
                  <a:lnTo>
                    <a:pt x="75437" y="160020"/>
                  </a:lnTo>
                  <a:lnTo>
                    <a:pt x="46077" y="153731"/>
                  </a:lnTo>
                  <a:lnTo>
                    <a:pt x="22098" y="136583"/>
                  </a:lnTo>
                  <a:lnTo>
                    <a:pt x="5929" y="111151"/>
                  </a:lnTo>
                  <a:lnTo>
                    <a:pt x="0" y="8000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00" name="object 9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879735" y="3854179"/>
              <a:ext cx="469630" cy="830600"/>
            </a:xfrm>
            <a:prstGeom prst="rect">
              <a:avLst/>
            </a:prstGeom>
          </p:spPr>
        </p:pic>
        <p:pic>
          <p:nvPicPr>
            <p:cNvPr id="101" name="object 9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829555" y="4046219"/>
              <a:ext cx="565378" cy="507492"/>
            </a:xfrm>
            <a:prstGeom prst="rect">
              <a:avLst/>
            </a:prstGeom>
          </p:spPr>
        </p:pic>
        <p:sp>
          <p:nvSpPr>
            <p:cNvPr id="102" name="object 95"/>
            <p:cNvSpPr/>
            <p:nvPr/>
          </p:nvSpPr>
          <p:spPr>
            <a:xfrm>
              <a:off x="4923281" y="3877817"/>
              <a:ext cx="387350" cy="748665"/>
            </a:xfrm>
            <a:custGeom>
              <a:avLst/>
              <a:gdLst/>
              <a:ahLst/>
              <a:cxnLst/>
              <a:rect l="l" t="t" r="r" b="b"/>
              <a:pathLst>
                <a:path w="387350" h="748664">
                  <a:moveTo>
                    <a:pt x="322579" y="0"/>
                  </a:moveTo>
                  <a:lnTo>
                    <a:pt x="64515" y="0"/>
                  </a:lnTo>
                  <a:lnTo>
                    <a:pt x="39379" y="5069"/>
                  </a:lnTo>
                  <a:lnTo>
                    <a:pt x="18875" y="18894"/>
                  </a:lnTo>
                  <a:lnTo>
                    <a:pt x="5062" y="39401"/>
                  </a:lnTo>
                  <a:lnTo>
                    <a:pt x="0" y="64515"/>
                  </a:lnTo>
                  <a:lnTo>
                    <a:pt x="0" y="683767"/>
                  </a:lnTo>
                  <a:lnTo>
                    <a:pt x="5062" y="708882"/>
                  </a:lnTo>
                  <a:lnTo>
                    <a:pt x="18875" y="729389"/>
                  </a:lnTo>
                  <a:lnTo>
                    <a:pt x="39379" y="743214"/>
                  </a:lnTo>
                  <a:lnTo>
                    <a:pt x="64515" y="748283"/>
                  </a:lnTo>
                  <a:lnTo>
                    <a:pt x="322579" y="748283"/>
                  </a:lnTo>
                  <a:lnTo>
                    <a:pt x="347716" y="743214"/>
                  </a:lnTo>
                  <a:lnTo>
                    <a:pt x="368220" y="729389"/>
                  </a:lnTo>
                  <a:lnTo>
                    <a:pt x="382033" y="708882"/>
                  </a:lnTo>
                  <a:lnTo>
                    <a:pt x="387095" y="683767"/>
                  </a:lnTo>
                  <a:lnTo>
                    <a:pt x="387095" y="64515"/>
                  </a:lnTo>
                  <a:lnTo>
                    <a:pt x="382033" y="39401"/>
                  </a:lnTo>
                  <a:lnTo>
                    <a:pt x="368220" y="18894"/>
                  </a:lnTo>
                  <a:lnTo>
                    <a:pt x="347716" y="5069"/>
                  </a:lnTo>
                  <a:lnTo>
                    <a:pt x="32257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03" name="object 96"/>
            <p:cNvSpPr/>
            <p:nvPr/>
          </p:nvSpPr>
          <p:spPr>
            <a:xfrm>
              <a:off x="4923281" y="3877817"/>
              <a:ext cx="387350" cy="748665"/>
            </a:xfrm>
            <a:custGeom>
              <a:avLst/>
              <a:gdLst/>
              <a:ahLst/>
              <a:cxnLst/>
              <a:rect l="l" t="t" r="r" b="b"/>
              <a:pathLst>
                <a:path w="387350" h="748664">
                  <a:moveTo>
                    <a:pt x="0" y="64515"/>
                  </a:moveTo>
                  <a:lnTo>
                    <a:pt x="5062" y="39401"/>
                  </a:lnTo>
                  <a:lnTo>
                    <a:pt x="18875" y="18894"/>
                  </a:lnTo>
                  <a:lnTo>
                    <a:pt x="39379" y="5069"/>
                  </a:lnTo>
                  <a:lnTo>
                    <a:pt x="64515" y="0"/>
                  </a:lnTo>
                  <a:lnTo>
                    <a:pt x="322579" y="0"/>
                  </a:lnTo>
                  <a:lnTo>
                    <a:pt x="347716" y="5069"/>
                  </a:lnTo>
                  <a:lnTo>
                    <a:pt x="368220" y="18894"/>
                  </a:lnTo>
                  <a:lnTo>
                    <a:pt x="382033" y="39401"/>
                  </a:lnTo>
                  <a:lnTo>
                    <a:pt x="387095" y="64515"/>
                  </a:lnTo>
                  <a:lnTo>
                    <a:pt x="387095" y="683767"/>
                  </a:lnTo>
                  <a:lnTo>
                    <a:pt x="382033" y="708882"/>
                  </a:lnTo>
                  <a:lnTo>
                    <a:pt x="368220" y="729389"/>
                  </a:lnTo>
                  <a:lnTo>
                    <a:pt x="347716" y="743214"/>
                  </a:lnTo>
                  <a:lnTo>
                    <a:pt x="322579" y="748283"/>
                  </a:lnTo>
                  <a:lnTo>
                    <a:pt x="64515" y="748283"/>
                  </a:lnTo>
                  <a:lnTo>
                    <a:pt x="39379" y="743214"/>
                  </a:lnTo>
                  <a:lnTo>
                    <a:pt x="18875" y="729389"/>
                  </a:lnTo>
                  <a:lnTo>
                    <a:pt x="5062" y="708882"/>
                  </a:lnTo>
                  <a:lnTo>
                    <a:pt x="0" y="683767"/>
                  </a:lnTo>
                  <a:lnTo>
                    <a:pt x="0" y="64515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3" name="object 97"/>
          <p:cNvSpPr txBox="1"/>
          <p:nvPr/>
        </p:nvSpPr>
        <p:spPr>
          <a:xfrm>
            <a:off x="6405598" y="4499502"/>
            <a:ext cx="266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98"/>
          <p:cNvSpPr txBox="1"/>
          <p:nvPr/>
        </p:nvSpPr>
        <p:spPr>
          <a:xfrm>
            <a:off x="2437712" y="966312"/>
            <a:ext cx="66179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Au démarrage</a:t>
            </a:r>
            <a:r>
              <a:rPr sz="1600" b="1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de</a:t>
            </a:r>
            <a:r>
              <a:rPr sz="1600" b="1" u="sng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la</a:t>
            </a:r>
            <a:r>
              <a:rPr sz="1600" b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remontée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nous</a:t>
            </a: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avons</a:t>
            </a: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vu</a:t>
            </a:r>
            <a:r>
              <a:rPr sz="16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pressions</a:t>
            </a:r>
            <a:r>
              <a:rPr sz="16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varient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moins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qu’à</a:t>
            </a: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l’approche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surface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5" name="object 99"/>
          <p:cNvGrpSpPr/>
          <p:nvPr/>
        </p:nvGrpSpPr>
        <p:grpSpPr>
          <a:xfrm>
            <a:off x="6408683" y="1725903"/>
            <a:ext cx="1922210" cy="832323"/>
            <a:chOff x="4986056" y="1333377"/>
            <a:chExt cx="1922210" cy="832323"/>
          </a:xfrm>
        </p:grpSpPr>
        <p:sp>
          <p:nvSpPr>
            <p:cNvPr id="65" name="object 100"/>
            <p:cNvSpPr/>
            <p:nvPr/>
          </p:nvSpPr>
          <p:spPr>
            <a:xfrm>
              <a:off x="4986056" y="1422866"/>
              <a:ext cx="772160" cy="728345"/>
            </a:xfrm>
            <a:custGeom>
              <a:avLst/>
              <a:gdLst/>
              <a:ahLst/>
              <a:cxnLst/>
              <a:rect l="l" t="t" r="r" b="b"/>
              <a:pathLst>
                <a:path w="772160" h="728344">
                  <a:moveTo>
                    <a:pt x="368321" y="0"/>
                  </a:moveTo>
                  <a:lnTo>
                    <a:pt x="318166" y="4470"/>
                  </a:lnTo>
                  <a:lnTo>
                    <a:pt x="269706" y="14020"/>
                  </a:lnTo>
                  <a:lnTo>
                    <a:pt x="223494" y="28373"/>
                  </a:lnTo>
                  <a:lnTo>
                    <a:pt x="180081" y="47253"/>
                  </a:lnTo>
                  <a:lnTo>
                    <a:pt x="140017" y="70382"/>
                  </a:lnTo>
                  <a:lnTo>
                    <a:pt x="103854" y="97483"/>
                  </a:lnTo>
                  <a:lnTo>
                    <a:pt x="72143" y="128279"/>
                  </a:lnTo>
                  <a:lnTo>
                    <a:pt x="45435" y="162494"/>
                  </a:lnTo>
                  <a:lnTo>
                    <a:pt x="24282" y="199850"/>
                  </a:lnTo>
                  <a:lnTo>
                    <a:pt x="9234" y="240071"/>
                  </a:lnTo>
                  <a:lnTo>
                    <a:pt x="1093" y="281540"/>
                  </a:lnTo>
                  <a:lnTo>
                    <a:pt x="0" y="322531"/>
                  </a:lnTo>
                  <a:lnTo>
                    <a:pt x="5607" y="362606"/>
                  </a:lnTo>
                  <a:lnTo>
                    <a:pt x="17569" y="401323"/>
                  </a:lnTo>
                  <a:lnTo>
                    <a:pt x="35541" y="438243"/>
                  </a:lnTo>
                  <a:lnTo>
                    <a:pt x="59177" y="472925"/>
                  </a:lnTo>
                  <a:lnTo>
                    <a:pt x="88131" y="504930"/>
                  </a:lnTo>
                  <a:lnTo>
                    <a:pt x="122057" y="533817"/>
                  </a:lnTo>
                  <a:lnTo>
                    <a:pt x="160610" y="559146"/>
                  </a:lnTo>
                  <a:lnTo>
                    <a:pt x="203444" y="580478"/>
                  </a:lnTo>
                  <a:lnTo>
                    <a:pt x="250213" y="597371"/>
                  </a:lnTo>
                  <a:lnTo>
                    <a:pt x="300572" y="609387"/>
                  </a:lnTo>
                  <a:lnTo>
                    <a:pt x="369660" y="728259"/>
                  </a:lnTo>
                  <a:lnTo>
                    <a:pt x="447892" y="613070"/>
                  </a:lnTo>
                  <a:lnTo>
                    <a:pt x="498484" y="603685"/>
                  </a:lnTo>
                  <a:lnTo>
                    <a:pt x="546307" y="589235"/>
                  </a:lnTo>
                  <a:lnTo>
                    <a:pt x="590875" y="570083"/>
                  </a:lnTo>
                  <a:lnTo>
                    <a:pt x="631706" y="546590"/>
                  </a:lnTo>
                  <a:lnTo>
                    <a:pt x="668315" y="519120"/>
                  </a:lnTo>
                  <a:lnTo>
                    <a:pt x="700218" y="488036"/>
                  </a:lnTo>
                  <a:lnTo>
                    <a:pt x="726931" y="453700"/>
                  </a:lnTo>
                  <a:lnTo>
                    <a:pt x="747970" y="416474"/>
                  </a:lnTo>
                  <a:lnTo>
                    <a:pt x="762852" y="376723"/>
                  </a:lnTo>
                  <a:lnTo>
                    <a:pt x="770993" y="335254"/>
                  </a:lnTo>
                  <a:lnTo>
                    <a:pt x="772087" y="294262"/>
                  </a:lnTo>
                  <a:lnTo>
                    <a:pt x="766479" y="254188"/>
                  </a:lnTo>
                  <a:lnTo>
                    <a:pt x="754517" y="215470"/>
                  </a:lnTo>
                  <a:lnTo>
                    <a:pt x="736545" y="178550"/>
                  </a:lnTo>
                  <a:lnTo>
                    <a:pt x="712909" y="143868"/>
                  </a:lnTo>
                  <a:lnTo>
                    <a:pt x="683955" y="111863"/>
                  </a:lnTo>
                  <a:lnTo>
                    <a:pt x="650029" y="82976"/>
                  </a:lnTo>
                  <a:lnTo>
                    <a:pt x="611476" y="57647"/>
                  </a:lnTo>
                  <a:lnTo>
                    <a:pt x="568642" y="36316"/>
                  </a:lnTo>
                  <a:lnTo>
                    <a:pt x="521873" y="19422"/>
                  </a:lnTo>
                  <a:lnTo>
                    <a:pt x="471514" y="7407"/>
                  </a:lnTo>
                  <a:lnTo>
                    <a:pt x="419621" y="886"/>
                  </a:lnTo>
                  <a:lnTo>
                    <a:pt x="368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6" name="object 101"/>
            <p:cNvSpPr/>
            <p:nvPr/>
          </p:nvSpPr>
          <p:spPr>
            <a:xfrm>
              <a:off x="4986056" y="1422866"/>
              <a:ext cx="772160" cy="728345"/>
            </a:xfrm>
            <a:custGeom>
              <a:avLst/>
              <a:gdLst/>
              <a:ahLst/>
              <a:cxnLst/>
              <a:rect l="l" t="t" r="r" b="b"/>
              <a:pathLst>
                <a:path w="772160" h="728344">
                  <a:moveTo>
                    <a:pt x="369660" y="728259"/>
                  </a:moveTo>
                  <a:lnTo>
                    <a:pt x="300572" y="609387"/>
                  </a:lnTo>
                  <a:lnTo>
                    <a:pt x="250213" y="597371"/>
                  </a:lnTo>
                  <a:lnTo>
                    <a:pt x="203444" y="580478"/>
                  </a:lnTo>
                  <a:lnTo>
                    <a:pt x="160610" y="559146"/>
                  </a:lnTo>
                  <a:lnTo>
                    <a:pt x="122057" y="533817"/>
                  </a:lnTo>
                  <a:lnTo>
                    <a:pt x="88131" y="504930"/>
                  </a:lnTo>
                  <a:lnTo>
                    <a:pt x="59177" y="472925"/>
                  </a:lnTo>
                  <a:lnTo>
                    <a:pt x="35541" y="438243"/>
                  </a:lnTo>
                  <a:lnTo>
                    <a:pt x="17569" y="401323"/>
                  </a:lnTo>
                  <a:lnTo>
                    <a:pt x="5607" y="362606"/>
                  </a:lnTo>
                  <a:lnTo>
                    <a:pt x="0" y="322531"/>
                  </a:lnTo>
                  <a:lnTo>
                    <a:pt x="1093" y="281540"/>
                  </a:lnTo>
                  <a:lnTo>
                    <a:pt x="9234" y="240071"/>
                  </a:lnTo>
                  <a:lnTo>
                    <a:pt x="24282" y="199850"/>
                  </a:lnTo>
                  <a:lnTo>
                    <a:pt x="45435" y="162494"/>
                  </a:lnTo>
                  <a:lnTo>
                    <a:pt x="72143" y="128279"/>
                  </a:lnTo>
                  <a:lnTo>
                    <a:pt x="103854" y="97483"/>
                  </a:lnTo>
                  <a:lnTo>
                    <a:pt x="140017" y="70382"/>
                  </a:lnTo>
                  <a:lnTo>
                    <a:pt x="180081" y="47253"/>
                  </a:lnTo>
                  <a:lnTo>
                    <a:pt x="223494" y="28373"/>
                  </a:lnTo>
                  <a:lnTo>
                    <a:pt x="269706" y="14020"/>
                  </a:lnTo>
                  <a:lnTo>
                    <a:pt x="318166" y="4470"/>
                  </a:lnTo>
                  <a:lnTo>
                    <a:pt x="368321" y="0"/>
                  </a:lnTo>
                  <a:lnTo>
                    <a:pt x="419621" y="886"/>
                  </a:lnTo>
                  <a:lnTo>
                    <a:pt x="471514" y="7407"/>
                  </a:lnTo>
                  <a:lnTo>
                    <a:pt x="521873" y="19422"/>
                  </a:lnTo>
                  <a:lnTo>
                    <a:pt x="568642" y="36316"/>
                  </a:lnTo>
                  <a:lnTo>
                    <a:pt x="611476" y="57647"/>
                  </a:lnTo>
                  <a:lnTo>
                    <a:pt x="650029" y="82976"/>
                  </a:lnTo>
                  <a:lnTo>
                    <a:pt x="683955" y="111863"/>
                  </a:lnTo>
                  <a:lnTo>
                    <a:pt x="712909" y="143868"/>
                  </a:lnTo>
                  <a:lnTo>
                    <a:pt x="736545" y="178550"/>
                  </a:lnTo>
                  <a:lnTo>
                    <a:pt x="754517" y="215470"/>
                  </a:lnTo>
                  <a:lnTo>
                    <a:pt x="766479" y="254188"/>
                  </a:lnTo>
                  <a:lnTo>
                    <a:pt x="772087" y="294262"/>
                  </a:lnTo>
                  <a:lnTo>
                    <a:pt x="770993" y="335254"/>
                  </a:lnTo>
                  <a:lnTo>
                    <a:pt x="762852" y="376723"/>
                  </a:lnTo>
                  <a:lnTo>
                    <a:pt x="747970" y="416474"/>
                  </a:lnTo>
                  <a:lnTo>
                    <a:pt x="726931" y="453700"/>
                  </a:lnTo>
                  <a:lnTo>
                    <a:pt x="700218" y="488036"/>
                  </a:lnTo>
                  <a:lnTo>
                    <a:pt x="668315" y="519120"/>
                  </a:lnTo>
                  <a:lnTo>
                    <a:pt x="631706" y="546590"/>
                  </a:lnTo>
                  <a:lnTo>
                    <a:pt x="590875" y="570083"/>
                  </a:lnTo>
                  <a:lnTo>
                    <a:pt x="546307" y="589235"/>
                  </a:lnTo>
                  <a:lnTo>
                    <a:pt x="498484" y="603685"/>
                  </a:lnTo>
                  <a:lnTo>
                    <a:pt x="447892" y="613070"/>
                  </a:lnTo>
                  <a:lnTo>
                    <a:pt x="369660" y="728259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67" name="object 10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65776" y="1496542"/>
              <a:ext cx="239318" cy="249961"/>
            </a:xfrm>
            <a:prstGeom prst="rect">
              <a:avLst/>
            </a:prstGeom>
          </p:spPr>
        </p:pic>
        <p:pic>
          <p:nvPicPr>
            <p:cNvPr id="68" name="object 10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8257" y="1516189"/>
              <a:ext cx="158876" cy="169545"/>
            </a:xfrm>
            <a:prstGeom prst="rect">
              <a:avLst/>
            </a:prstGeom>
          </p:spPr>
        </p:pic>
        <p:pic>
          <p:nvPicPr>
            <p:cNvPr id="69" name="object 10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57444" y="1496542"/>
              <a:ext cx="240817" cy="249961"/>
            </a:xfrm>
            <a:prstGeom prst="rect">
              <a:avLst/>
            </a:prstGeom>
          </p:spPr>
        </p:pic>
        <p:pic>
          <p:nvPicPr>
            <p:cNvPr id="70" name="object 10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99925" y="1516189"/>
              <a:ext cx="160400" cy="169545"/>
            </a:xfrm>
            <a:prstGeom prst="rect">
              <a:avLst/>
            </a:prstGeom>
          </p:spPr>
        </p:pic>
        <p:pic>
          <p:nvPicPr>
            <p:cNvPr id="71" name="object 10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59680" y="1719072"/>
              <a:ext cx="239318" cy="251459"/>
            </a:xfrm>
            <a:prstGeom prst="rect">
              <a:avLst/>
            </a:prstGeom>
          </p:spPr>
        </p:pic>
        <p:pic>
          <p:nvPicPr>
            <p:cNvPr id="72" name="object 10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102161" y="1738693"/>
              <a:ext cx="158876" cy="171069"/>
            </a:xfrm>
            <a:prstGeom prst="rect">
              <a:avLst/>
            </a:prstGeom>
          </p:spPr>
        </p:pic>
        <p:pic>
          <p:nvPicPr>
            <p:cNvPr id="73" name="object 10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65420" y="1626082"/>
              <a:ext cx="239318" cy="249961"/>
            </a:xfrm>
            <a:prstGeom prst="rect">
              <a:avLst/>
            </a:prstGeom>
          </p:spPr>
        </p:pic>
        <p:pic>
          <p:nvPicPr>
            <p:cNvPr id="74" name="object 10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307901" y="1645729"/>
              <a:ext cx="158876" cy="169545"/>
            </a:xfrm>
            <a:prstGeom prst="rect">
              <a:avLst/>
            </a:prstGeom>
          </p:spPr>
        </p:pic>
        <p:pic>
          <p:nvPicPr>
            <p:cNvPr id="75" name="object 11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463540" y="1719072"/>
              <a:ext cx="240817" cy="251459"/>
            </a:xfrm>
            <a:prstGeom prst="rect">
              <a:avLst/>
            </a:prstGeom>
          </p:spPr>
        </p:pic>
        <p:pic>
          <p:nvPicPr>
            <p:cNvPr id="76" name="object 11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506021" y="1738693"/>
              <a:ext cx="160400" cy="171069"/>
            </a:xfrm>
            <a:prstGeom prst="rect">
              <a:avLst/>
            </a:prstGeom>
          </p:spPr>
        </p:pic>
        <p:pic>
          <p:nvPicPr>
            <p:cNvPr id="77" name="object 11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91543" y="1333377"/>
              <a:ext cx="469630" cy="832323"/>
            </a:xfrm>
            <a:prstGeom prst="rect">
              <a:avLst/>
            </a:prstGeom>
          </p:spPr>
        </p:pic>
        <p:pic>
          <p:nvPicPr>
            <p:cNvPr id="78" name="object 11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342888" y="1527048"/>
              <a:ext cx="565378" cy="507491"/>
            </a:xfrm>
            <a:prstGeom prst="rect">
              <a:avLst/>
            </a:prstGeom>
          </p:spPr>
        </p:pic>
        <p:sp>
          <p:nvSpPr>
            <p:cNvPr id="79" name="object 114"/>
            <p:cNvSpPr/>
            <p:nvPr/>
          </p:nvSpPr>
          <p:spPr>
            <a:xfrm>
              <a:off x="6435090" y="1357122"/>
              <a:ext cx="387350" cy="749935"/>
            </a:xfrm>
            <a:custGeom>
              <a:avLst/>
              <a:gdLst/>
              <a:ahLst/>
              <a:cxnLst/>
              <a:rect l="l" t="t" r="r" b="b"/>
              <a:pathLst>
                <a:path w="387350" h="749935">
                  <a:moveTo>
                    <a:pt x="322580" y="0"/>
                  </a:moveTo>
                  <a:lnTo>
                    <a:pt x="64515" y="0"/>
                  </a:lnTo>
                  <a:lnTo>
                    <a:pt x="39379" y="5062"/>
                  </a:lnTo>
                  <a:lnTo>
                    <a:pt x="18875" y="18875"/>
                  </a:lnTo>
                  <a:lnTo>
                    <a:pt x="5062" y="39379"/>
                  </a:lnTo>
                  <a:lnTo>
                    <a:pt x="0" y="64515"/>
                  </a:lnTo>
                  <a:lnTo>
                    <a:pt x="0" y="685291"/>
                  </a:lnTo>
                  <a:lnTo>
                    <a:pt x="5062" y="710428"/>
                  </a:lnTo>
                  <a:lnTo>
                    <a:pt x="18875" y="730932"/>
                  </a:lnTo>
                  <a:lnTo>
                    <a:pt x="39379" y="744745"/>
                  </a:lnTo>
                  <a:lnTo>
                    <a:pt x="64515" y="749807"/>
                  </a:lnTo>
                  <a:lnTo>
                    <a:pt x="322580" y="749807"/>
                  </a:lnTo>
                  <a:lnTo>
                    <a:pt x="347716" y="744745"/>
                  </a:lnTo>
                  <a:lnTo>
                    <a:pt x="368220" y="730932"/>
                  </a:lnTo>
                  <a:lnTo>
                    <a:pt x="382033" y="710428"/>
                  </a:lnTo>
                  <a:lnTo>
                    <a:pt x="387095" y="685291"/>
                  </a:lnTo>
                  <a:lnTo>
                    <a:pt x="387095" y="64515"/>
                  </a:lnTo>
                  <a:lnTo>
                    <a:pt x="382033" y="39379"/>
                  </a:lnTo>
                  <a:lnTo>
                    <a:pt x="368220" y="18875"/>
                  </a:lnTo>
                  <a:lnTo>
                    <a:pt x="347716" y="5062"/>
                  </a:lnTo>
                  <a:lnTo>
                    <a:pt x="32258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0" name="object 115"/>
            <p:cNvSpPr/>
            <p:nvPr/>
          </p:nvSpPr>
          <p:spPr>
            <a:xfrm>
              <a:off x="6435090" y="1357122"/>
              <a:ext cx="387350" cy="749935"/>
            </a:xfrm>
            <a:custGeom>
              <a:avLst/>
              <a:gdLst/>
              <a:ahLst/>
              <a:cxnLst/>
              <a:rect l="l" t="t" r="r" b="b"/>
              <a:pathLst>
                <a:path w="387350" h="749935">
                  <a:moveTo>
                    <a:pt x="0" y="64515"/>
                  </a:moveTo>
                  <a:lnTo>
                    <a:pt x="5062" y="39379"/>
                  </a:lnTo>
                  <a:lnTo>
                    <a:pt x="18875" y="18875"/>
                  </a:lnTo>
                  <a:lnTo>
                    <a:pt x="39379" y="5062"/>
                  </a:lnTo>
                  <a:lnTo>
                    <a:pt x="64515" y="0"/>
                  </a:lnTo>
                  <a:lnTo>
                    <a:pt x="322580" y="0"/>
                  </a:lnTo>
                  <a:lnTo>
                    <a:pt x="347716" y="5062"/>
                  </a:lnTo>
                  <a:lnTo>
                    <a:pt x="368220" y="18875"/>
                  </a:lnTo>
                  <a:lnTo>
                    <a:pt x="382033" y="39379"/>
                  </a:lnTo>
                  <a:lnTo>
                    <a:pt x="387095" y="64515"/>
                  </a:lnTo>
                  <a:lnTo>
                    <a:pt x="387095" y="685291"/>
                  </a:lnTo>
                  <a:lnTo>
                    <a:pt x="382033" y="710428"/>
                  </a:lnTo>
                  <a:lnTo>
                    <a:pt x="368220" y="730932"/>
                  </a:lnTo>
                  <a:lnTo>
                    <a:pt x="347716" y="744745"/>
                  </a:lnTo>
                  <a:lnTo>
                    <a:pt x="322580" y="749807"/>
                  </a:lnTo>
                  <a:lnTo>
                    <a:pt x="64515" y="749807"/>
                  </a:lnTo>
                  <a:lnTo>
                    <a:pt x="39379" y="744745"/>
                  </a:lnTo>
                  <a:lnTo>
                    <a:pt x="18875" y="730932"/>
                  </a:lnTo>
                  <a:lnTo>
                    <a:pt x="5062" y="710428"/>
                  </a:lnTo>
                  <a:lnTo>
                    <a:pt x="0" y="685291"/>
                  </a:lnTo>
                  <a:lnTo>
                    <a:pt x="0" y="64515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6" name="object 116"/>
          <p:cNvSpPr txBox="1"/>
          <p:nvPr/>
        </p:nvSpPr>
        <p:spPr>
          <a:xfrm>
            <a:off x="7426679" y="3306540"/>
            <a:ext cx="266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117"/>
          <p:cNvSpPr txBox="1"/>
          <p:nvPr/>
        </p:nvSpPr>
        <p:spPr>
          <a:xfrm>
            <a:off x="7917661" y="1978755"/>
            <a:ext cx="266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118"/>
          <p:cNvSpPr/>
          <p:nvPr/>
        </p:nvSpPr>
        <p:spPr>
          <a:xfrm>
            <a:off x="1699233" y="1812131"/>
            <a:ext cx="2399030" cy="1047115"/>
          </a:xfrm>
          <a:custGeom>
            <a:avLst/>
            <a:gdLst/>
            <a:ahLst/>
            <a:cxnLst/>
            <a:rect l="l" t="t" r="r" b="b"/>
            <a:pathLst>
              <a:path w="2399030" h="1047114">
                <a:moveTo>
                  <a:pt x="0" y="108585"/>
                </a:moveTo>
                <a:lnTo>
                  <a:pt x="8535" y="66329"/>
                </a:lnTo>
                <a:lnTo>
                  <a:pt x="31810" y="31813"/>
                </a:lnTo>
                <a:lnTo>
                  <a:pt x="66329" y="8536"/>
                </a:lnTo>
                <a:lnTo>
                  <a:pt x="108597" y="0"/>
                </a:lnTo>
                <a:lnTo>
                  <a:pt x="2290191" y="0"/>
                </a:lnTo>
                <a:lnTo>
                  <a:pt x="2332446" y="8536"/>
                </a:lnTo>
                <a:lnTo>
                  <a:pt x="2366962" y="31813"/>
                </a:lnTo>
                <a:lnTo>
                  <a:pt x="2390239" y="66329"/>
                </a:lnTo>
                <a:lnTo>
                  <a:pt x="2398776" y="108585"/>
                </a:lnTo>
                <a:lnTo>
                  <a:pt x="2398776" y="938403"/>
                </a:lnTo>
                <a:lnTo>
                  <a:pt x="2390239" y="980658"/>
                </a:lnTo>
                <a:lnTo>
                  <a:pt x="2366962" y="1015174"/>
                </a:lnTo>
                <a:lnTo>
                  <a:pt x="2332446" y="1038451"/>
                </a:lnTo>
                <a:lnTo>
                  <a:pt x="2290191" y="1046988"/>
                </a:lnTo>
                <a:lnTo>
                  <a:pt x="108597" y="1046988"/>
                </a:lnTo>
                <a:lnTo>
                  <a:pt x="66329" y="1038451"/>
                </a:lnTo>
                <a:lnTo>
                  <a:pt x="31810" y="1015174"/>
                </a:lnTo>
                <a:lnTo>
                  <a:pt x="8535" y="980658"/>
                </a:lnTo>
                <a:lnTo>
                  <a:pt x="0" y="938403"/>
                </a:lnTo>
                <a:lnTo>
                  <a:pt x="0" y="10858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grpSp>
        <p:nvGrpSpPr>
          <p:cNvPr id="29" name="object 119"/>
          <p:cNvGrpSpPr/>
          <p:nvPr/>
        </p:nvGrpSpPr>
        <p:grpSpPr>
          <a:xfrm>
            <a:off x="1668752" y="2982564"/>
            <a:ext cx="4616832" cy="1778787"/>
            <a:chOff x="246125" y="2590038"/>
            <a:chExt cx="4616832" cy="1778787"/>
          </a:xfrm>
        </p:grpSpPr>
        <p:sp>
          <p:nvSpPr>
            <p:cNvPr id="61" name="object 120"/>
            <p:cNvSpPr/>
            <p:nvPr/>
          </p:nvSpPr>
          <p:spPr>
            <a:xfrm>
              <a:off x="4503547" y="4199280"/>
              <a:ext cx="359410" cy="169545"/>
            </a:xfrm>
            <a:custGeom>
              <a:avLst/>
              <a:gdLst/>
              <a:ahLst/>
              <a:cxnLst/>
              <a:rect l="l" t="t" r="r" b="b"/>
              <a:pathLst>
                <a:path w="359410" h="169545">
                  <a:moveTo>
                    <a:pt x="359410" y="101625"/>
                  </a:moveTo>
                  <a:lnTo>
                    <a:pt x="0" y="101625"/>
                  </a:lnTo>
                  <a:lnTo>
                    <a:pt x="0" y="169367"/>
                  </a:lnTo>
                  <a:lnTo>
                    <a:pt x="359410" y="169367"/>
                  </a:lnTo>
                  <a:lnTo>
                    <a:pt x="359410" y="101625"/>
                  </a:lnTo>
                  <a:close/>
                </a:path>
                <a:path w="359410" h="169545">
                  <a:moveTo>
                    <a:pt x="359410" y="0"/>
                  </a:moveTo>
                  <a:lnTo>
                    <a:pt x="0" y="0"/>
                  </a:lnTo>
                  <a:lnTo>
                    <a:pt x="0" y="67741"/>
                  </a:lnTo>
                  <a:lnTo>
                    <a:pt x="359410" y="67741"/>
                  </a:lnTo>
                  <a:lnTo>
                    <a:pt x="35941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2" name="object 121"/>
            <p:cNvSpPr/>
            <p:nvPr/>
          </p:nvSpPr>
          <p:spPr>
            <a:xfrm>
              <a:off x="4503547" y="4199280"/>
              <a:ext cx="359410" cy="169545"/>
            </a:xfrm>
            <a:custGeom>
              <a:avLst/>
              <a:gdLst/>
              <a:ahLst/>
              <a:cxnLst/>
              <a:rect l="l" t="t" r="r" b="b"/>
              <a:pathLst>
                <a:path w="359410" h="169545">
                  <a:moveTo>
                    <a:pt x="0" y="0"/>
                  </a:moveTo>
                  <a:lnTo>
                    <a:pt x="359410" y="0"/>
                  </a:lnTo>
                  <a:lnTo>
                    <a:pt x="359410" y="67741"/>
                  </a:lnTo>
                  <a:lnTo>
                    <a:pt x="0" y="67741"/>
                  </a:lnTo>
                  <a:lnTo>
                    <a:pt x="0" y="0"/>
                  </a:lnTo>
                  <a:close/>
                </a:path>
                <a:path w="359410" h="169545">
                  <a:moveTo>
                    <a:pt x="0" y="101625"/>
                  </a:moveTo>
                  <a:lnTo>
                    <a:pt x="359410" y="101625"/>
                  </a:lnTo>
                  <a:lnTo>
                    <a:pt x="359410" y="169367"/>
                  </a:lnTo>
                  <a:lnTo>
                    <a:pt x="0" y="169367"/>
                  </a:lnTo>
                  <a:lnTo>
                    <a:pt x="0" y="101625"/>
                  </a:lnTo>
                  <a:close/>
                </a:path>
              </a:pathLst>
            </a:custGeom>
            <a:ln w="28575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3" name="object 122"/>
            <p:cNvSpPr/>
            <p:nvPr/>
          </p:nvSpPr>
          <p:spPr>
            <a:xfrm>
              <a:off x="246125" y="2590038"/>
              <a:ext cx="1889760" cy="810895"/>
            </a:xfrm>
            <a:custGeom>
              <a:avLst/>
              <a:gdLst/>
              <a:ahLst/>
              <a:cxnLst/>
              <a:rect l="l" t="t" r="r" b="b"/>
              <a:pathLst>
                <a:path w="1889760" h="810895">
                  <a:moveTo>
                    <a:pt x="1805686" y="0"/>
                  </a:moveTo>
                  <a:lnTo>
                    <a:pt x="84099" y="0"/>
                  </a:lnTo>
                  <a:lnTo>
                    <a:pt x="51365" y="6600"/>
                  </a:lnTo>
                  <a:lnTo>
                    <a:pt x="24633" y="24606"/>
                  </a:lnTo>
                  <a:lnTo>
                    <a:pt x="6609" y="51327"/>
                  </a:lnTo>
                  <a:lnTo>
                    <a:pt x="0" y="84074"/>
                  </a:lnTo>
                  <a:lnTo>
                    <a:pt x="0" y="726694"/>
                  </a:lnTo>
                  <a:lnTo>
                    <a:pt x="6609" y="759440"/>
                  </a:lnTo>
                  <a:lnTo>
                    <a:pt x="24633" y="786161"/>
                  </a:lnTo>
                  <a:lnTo>
                    <a:pt x="51365" y="804167"/>
                  </a:lnTo>
                  <a:lnTo>
                    <a:pt x="84099" y="810768"/>
                  </a:lnTo>
                  <a:lnTo>
                    <a:pt x="1805686" y="810768"/>
                  </a:lnTo>
                  <a:lnTo>
                    <a:pt x="1838432" y="804167"/>
                  </a:lnTo>
                  <a:lnTo>
                    <a:pt x="1865153" y="786161"/>
                  </a:lnTo>
                  <a:lnTo>
                    <a:pt x="1883159" y="759440"/>
                  </a:lnTo>
                  <a:lnTo>
                    <a:pt x="1889760" y="726694"/>
                  </a:lnTo>
                  <a:lnTo>
                    <a:pt x="1889760" y="84074"/>
                  </a:lnTo>
                  <a:lnTo>
                    <a:pt x="1883159" y="51327"/>
                  </a:lnTo>
                  <a:lnTo>
                    <a:pt x="1865153" y="24606"/>
                  </a:lnTo>
                  <a:lnTo>
                    <a:pt x="1838432" y="6600"/>
                  </a:lnTo>
                  <a:lnTo>
                    <a:pt x="180568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4" name="object 123"/>
            <p:cNvSpPr/>
            <p:nvPr/>
          </p:nvSpPr>
          <p:spPr>
            <a:xfrm>
              <a:off x="246125" y="2590038"/>
              <a:ext cx="1889760" cy="810895"/>
            </a:xfrm>
            <a:custGeom>
              <a:avLst/>
              <a:gdLst/>
              <a:ahLst/>
              <a:cxnLst/>
              <a:rect l="l" t="t" r="r" b="b"/>
              <a:pathLst>
                <a:path w="1889760" h="810895">
                  <a:moveTo>
                    <a:pt x="0" y="84074"/>
                  </a:moveTo>
                  <a:lnTo>
                    <a:pt x="6609" y="51327"/>
                  </a:lnTo>
                  <a:lnTo>
                    <a:pt x="24633" y="24606"/>
                  </a:lnTo>
                  <a:lnTo>
                    <a:pt x="51365" y="6600"/>
                  </a:lnTo>
                  <a:lnTo>
                    <a:pt x="84099" y="0"/>
                  </a:lnTo>
                  <a:lnTo>
                    <a:pt x="1805686" y="0"/>
                  </a:lnTo>
                  <a:lnTo>
                    <a:pt x="1838432" y="6600"/>
                  </a:lnTo>
                  <a:lnTo>
                    <a:pt x="1865153" y="24606"/>
                  </a:lnTo>
                  <a:lnTo>
                    <a:pt x="1883159" y="51327"/>
                  </a:lnTo>
                  <a:lnTo>
                    <a:pt x="1889760" y="84074"/>
                  </a:lnTo>
                  <a:lnTo>
                    <a:pt x="1889760" y="726694"/>
                  </a:lnTo>
                  <a:lnTo>
                    <a:pt x="1883159" y="759440"/>
                  </a:lnTo>
                  <a:lnTo>
                    <a:pt x="1865153" y="786161"/>
                  </a:lnTo>
                  <a:lnTo>
                    <a:pt x="1838432" y="804167"/>
                  </a:lnTo>
                  <a:lnTo>
                    <a:pt x="1805686" y="810768"/>
                  </a:lnTo>
                  <a:lnTo>
                    <a:pt x="84099" y="810768"/>
                  </a:lnTo>
                  <a:lnTo>
                    <a:pt x="51365" y="804167"/>
                  </a:lnTo>
                  <a:lnTo>
                    <a:pt x="24633" y="786161"/>
                  </a:lnTo>
                  <a:lnTo>
                    <a:pt x="6609" y="759440"/>
                  </a:lnTo>
                  <a:lnTo>
                    <a:pt x="0" y="726694"/>
                  </a:lnTo>
                  <a:lnTo>
                    <a:pt x="0" y="84074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30" name="object 124"/>
          <p:cNvGrpSpPr/>
          <p:nvPr/>
        </p:nvGrpSpPr>
        <p:grpSpPr>
          <a:xfrm>
            <a:off x="5983959" y="1732122"/>
            <a:ext cx="1788160" cy="545973"/>
            <a:chOff x="4561332" y="1339596"/>
            <a:chExt cx="1788160" cy="545973"/>
          </a:xfrm>
        </p:grpSpPr>
        <p:sp>
          <p:nvSpPr>
            <p:cNvPr id="55" name="object 125"/>
            <p:cNvSpPr/>
            <p:nvPr/>
          </p:nvSpPr>
          <p:spPr>
            <a:xfrm>
              <a:off x="5762244" y="1566672"/>
              <a:ext cx="576580" cy="215265"/>
            </a:xfrm>
            <a:custGeom>
              <a:avLst/>
              <a:gdLst/>
              <a:ahLst/>
              <a:cxnLst/>
              <a:rect l="l" t="t" r="r" b="b"/>
              <a:pathLst>
                <a:path w="576579" h="215264">
                  <a:moveTo>
                    <a:pt x="468629" y="0"/>
                  </a:moveTo>
                  <a:lnTo>
                    <a:pt x="468629" y="53720"/>
                  </a:lnTo>
                  <a:lnTo>
                    <a:pt x="0" y="53720"/>
                  </a:lnTo>
                  <a:lnTo>
                    <a:pt x="0" y="161162"/>
                  </a:lnTo>
                  <a:lnTo>
                    <a:pt x="468629" y="161162"/>
                  </a:lnTo>
                  <a:lnTo>
                    <a:pt x="468629" y="214883"/>
                  </a:lnTo>
                  <a:lnTo>
                    <a:pt x="576071" y="107441"/>
                  </a:lnTo>
                  <a:lnTo>
                    <a:pt x="46862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6" name="object 126"/>
            <p:cNvSpPr/>
            <p:nvPr/>
          </p:nvSpPr>
          <p:spPr>
            <a:xfrm>
              <a:off x="5762244" y="1566672"/>
              <a:ext cx="576580" cy="215265"/>
            </a:xfrm>
            <a:custGeom>
              <a:avLst/>
              <a:gdLst/>
              <a:ahLst/>
              <a:cxnLst/>
              <a:rect l="l" t="t" r="r" b="b"/>
              <a:pathLst>
                <a:path w="576579" h="215264">
                  <a:moveTo>
                    <a:pt x="0" y="53720"/>
                  </a:moveTo>
                  <a:lnTo>
                    <a:pt x="468629" y="53720"/>
                  </a:lnTo>
                  <a:lnTo>
                    <a:pt x="468629" y="0"/>
                  </a:lnTo>
                  <a:lnTo>
                    <a:pt x="576071" y="107441"/>
                  </a:lnTo>
                  <a:lnTo>
                    <a:pt x="468629" y="214883"/>
                  </a:lnTo>
                  <a:lnTo>
                    <a:pt x="468629" y="161162"/>
                  </a:lnTo>
                  <a:lnTo>
                    <a:pt x="0" y="161162"/>
                  </a:lnTo>
                  <a:lnTo>
                    <a:pt x="0" y="5372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7" name="object 127"/>
            <p:cNvSpPr/>
            <p:nvPr/>
          </p:nvSpPr>
          <p:spPr>
            <a:xfrm>
              <a:off x="5772912" y="1670304"/>
              <a:ext cx="576580" cy="215265"/>
            </a:xfrm>
            <a:custGeom>
              <a:avLst/>
              <a:gdLst/>
              <a:ahLst/>
              <a:cxnLst/>
              <a:rect l="l" t="t" r="r" b="b"/>
              <a:pathLst>
                <a:path w="576579" h="215264">
                  <a:moveTo>
                    <a:pt x="468629" y="0"/>
                  </a:moveTo>
                  <a:lnTo>
                    <a:pt x="468629" y="53721"/>
                  </a:lnTo>
                  <a:lnTo>
                    <a:pt x="0" y="53721"/>
                  </a:lnTo>
                  <a:lnTo>
                    <a:pt x="0" y="161162"/>
                  </a:lnTo>
                  <a:lnTo>
                    <a:pt x="468629" y="161162"/>
                  </a:lnTo>
                  <a:lnTo>
                    <a:pt x="468629" y="214884"/>
                  </a:lnTo>
                  <a:lnTo>
                    <a:pt x="576072" y="107442"/>
                  </a:lnTo>
                  <a:lnTo>
                    <a:pt x="46862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8" name="object 128"/>
            <p:cNvSpPr/>
            <p:nvPr/>
          </p:nvSpPr>
          <p:spPr>
            <a:xfrm>
              <a:off x="5772912" y="1670304"/>
              <a:ext cx="576580" cy="215265"/>
            </a:xfrm>
            <a:custGeom>
              <a:avLst/>
              <a:gdLst/>
              <a:ahLst/>
              <a:cxnLst/>
              <a:rect l="l" t="t" r="r" b="b"/>
              <a:pathLst>
                <a:path w="576579" h="215264">
                  <a:moveTo>
                    <a:pt x="0" y="53721"/>
                  </a:moveTo>
                  <a:lnTo>
                    <a:pt x="468629" y="53721"/>
                  </a:lnTo>
                  <a:lnTo>
                    <a:pt x="468629" y="0"/>
                  </a:lnTo>
                  <a:lnTo>
                    <a:pt x="576072" y="107442"/>
                  </a:lnTo>
                  <a:lnTo>
                    <a:pt x="468629" y="214884"/>
                  </a:lnTo>
                  <a:lnTo>
                    <a:pt x="468629" y="161162"/>
                  </a:lnTo>
                  <a:lnTo>
                    <a:pt x="0" y="161162"/>
                  </a:lnTo>
                  <a:lnTo>
                    <a:pt x="0" y="5372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9" name="object 129"/>
            <p:cNvSpPr/>
            <p:nvPr/>
          </p:nvSpPr>
          <p:spPr>
            <a:xfrm>
              <a:off x="4561332" y="1339596"/>
              <a:ext cx="373380" cy="370840"/>
            </a:xfrm>
            <a:custGeom>
              <a:avLst/>
              <a:gdLst/>
              <a:ahLst/>
              <a:cxnLst/>
              <a:rect l="l" t="t" r="r" b="b"/>
              <a:pathLst>
                <a:path w="373379" h="370839">
                  <a:moveTo>
                    <a:pt x="186689" y="0"/>
                  </a:moveTo>
                  <a:lnTo>
                    <a:pt x="137054" y="6616"/>
                  </a:lnTo>
                  <a:lnTo>
                    <a:pt x="92456" y="25287"/>
                  </a:lnTo>
                  <a:lnTo>
                    <a:pt x="54673" y="54244"/>
                  </a:lnTo>
                  <a:lnTo>
                    <a:pt x="25484" y="91722"/>
                  </a:lnTo>
                  <a:lnTo>
                    <a:pt x="6667" y="135951"/>
                  </a:lnTo>
                  <a:lnTo>
                    <a:pt x="0" y="185165"/>
                  </a:lnTo>
                  <a:lnTo>
                    <a:pt x="6667" y="234380"/>
                  </a:lnTo>
                  <a:lnTo>
                    <a:pt x="25484" y="278609"/>
                  </a:lnTo>
                  <a:lnTo>
                    <a:pt x="54673" y="316087"/>
                  </a:lnTo>
                  <a:lnTo>
                    <a:pt x="92455" y="345044"/>
                  </a:lnTo>
                  <a:lnTo>
                    <a:pt x="137054" y="363715"/>
                  </a:lnTo>
                  <a:lnTo>
                    <a:pt x="186689" y="370331"/>
                  </a:lnTo>
                  <a:lnTo>
                    <a:pt x="236325" y="363715"/>
                  </a:lnTo>
                  <a:lnTo>
                    <a:pt x="280923" y="345044"/>
                  </a:lnTo>
                  <a:lnTo>
                    <a:pt x="318706" y="316087"/>
                  </a:lnTo>
                  <a:lnTo>
                    <a:pt x="347895" y="278609"/>
                  </a:lnTo>
                  <a:lnTo>
                    <a:pt x="366712" y="234380"/>
                  </a:lnTo>
                  <a:lnTo>
                    <a:pt x="373379" y="185165"/>
                  </a:lnTo>
                  <a:lnTo>
                    <a:pt x="366712" y="135951"/>
                  </a:lnTo>
                  <a:lnTo>
                    <a:pt x="347895" y="91722"/>
                  </a:lnTo>
                  <a:lnTo>
                    <a:pt x="318706" y="54244"/>
                  </a:lnTo>
                  <a:lnTo>
                    <a:pt x="280924" y="25287"/>
                  </a:lnTo>
                  <a:lnTo>
                    <a:pt x="236325" y="6616"/>
                  </a:lnTo>
                  <a:lnTo>
                    <a:pt x="186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0" name="object 130"/>
            <p:cNvSpPr/>
            <p:nvPr/>
          </p:nvSpPr>
          <p:spPr>
            <a:xfrm>
              <a:off x="4561332" y="1339596"/>
              <a:ext cx="373380" cy="370840"/>
            </a:xfrm>
            <a:custGeom>
              <a:avLst/>
              <a:gdLst/>
              <a:ahLst/>
              <a:cxnLst/>
              <a:rect l="l" t="t" r="r" b="b"/>
              <a:pathLst>
                <a:path w="373379" h="370839">
                  <a:moveTo>
                    <a:pt x="0" y="185165"/>
                  </a:moveTo>
                  <a:lnTo>
                    <a:pt x="6667" y="135951"/>
                  </a:lnTo>
                  <a:lnTo>
                    <a:pt x="25484" y="91722"/>
                  </a:lnTo>
                  <a:lnTo>
                    <a:pt x="54673" y="54244"/>
                  </a:lnTo>
                  <a:lnTo>
                    <a:pt x="92456" y="25287"/>
                  </a:lnTo>
                  <a:lnTo>
                    <a:pt x="137054" y="6616"/>
                  </a:lnTo>
                  <a:lnTo>
                    <a:pt x="186689" y="0"/>
                  </a:lnTo>
                  <a:lnTo>
                    <a:pt x="236325" y="6616"/>
                  </a:lnTo>
                  <a:lnTo>
                    <a:pt x="280924" y="25287"/>
                  </a:lnTo>
                  <a:lnTo>
                    <a:pt x="318706" y="54244"/>
                  </a:lnTo>
                  <a:lnTo>
                    <a:pt x="347895" y="91722"/>
                  </a:lnTo>
                  <a:lnTo>
                    <a:pt x="366712" y="135951"/>
                  </a:lnTo>
                  <a:lnTo>
                    <a:pt x="373379" y="185165"/>
                  </a:lnTo>
                  <a:lnTo>
                    <a:pt x="366712" y="234380"/>
                  </a:lnTo>
                  <a:lnTo>
                    <a:pt x="347895" y="278609"/>
                  </a:lnTo>
                  <a:lnTo>
                    <a:pt x="318706" y="316087"/>
                  </a:lnTo>
                  <a:lnTo>
                    <a:pt x="280923" y="345044"/>
                  </a:lnTo>
                  <a:lnTo>
                    <a:pt x="236325" y="363715"/>
                  </a:lnTo>
                  <a:lnTo>
                    <a:pt x="186689" y="370331"/>
                  </a:lnTo>
                  <a:lnTo>
                    <a:pt x="137054" y="363715"/>
                  </a:lnTo>
                  <a:lnTo>
                    <a:pt x="92455" y="345044"/>
                  </a:lnTo>
                  <a:lnTo>
                    <a:pt x="54673" y="316087"/>
                  </a:lnTo>
                  <a:lnTo>
                    <a:pt x="25484" y="278609"/>
                  </a:lnTo>
                  <a:lnTo>
                    <a:pt x="6667" y="234380"/>
                  </a:lnTo>
                  <a:lnTo>
                    <a:pt x="0" y="18516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31" name="object 131"/>
          <p:cNvGrpSpPr/>
          <p:nvPr/>
        </p:nvGrpSpPr>
        <p:grpSpPr>
          <a:xfrm>
            <a:off x="6756627" y="3342990"/>
            <a:ext cx="1149134" cy="912875"/>
            <a:chOff x="5334000" y="2950464"/>
            <a:chExt cx="1149134" cy="912875"/>
          </a:xfrm>
        </p:grpSpPr>
        <p:sp>
          <p:nvSpPr>
            <p:cNvPr id="51" name="object 132"/>
            <p:cNvSpPr/>
            <p:nvPr/>
          </p:nvSpPr>
          <p:spPr>
            <a:xfrm>
              <a:off x="5334000" y="2950464"/>
              <a:ext cx="576580" cy="215265"/>
            </a:xfrm>
            <a:custGeom>
              <a:avLst/>
              <a:gdLst/>
              <a:ahLst/>
              <a:cxnLst/>
              <a:rect l="l" t="t" r="r" b="b"/>
              <a:pathLst>
                <a:path w="576579" h="215264">
                  <a:moveTo>
                    <a:pt x="468629" y="0"/>
                  </a:moveTo>
                  <a:lnTo>
                    <a:pt x="468629" y="53721"/>
                  </a:lnTo>
                  <a:lnTo>
                    <a:pt x="0" y="53721"/>
                  </a:lnTo>
                  <a:lnTo>
                    <a:pt x="0" y="161162"/>
                  </a:lnTo>
                  <a:lnTo>
                    <a:pt x="468629" y="161162"/>
                  </a:lnTo>
                  <a:lnTo>
                    <a:pt x="468629" y="214884"/>
                  </a:lnTo>
                  <a:lnTo>
                    <a:pt x="576072" y="107442"/>
                  </a:lnTo>
                  <a:lnTo>
                    <a:pt x="46862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2" name="object 133"/>
            <p:cNvSpPr/>
            <p:nvPr/>
          </p:nvSpPr>
          <p:spPr>
            <a:xfrm>
              <a:off x="5334000" y="2950464"/>
              <a:ext cx="576580" cy="215265"/>
            </a:xfrm>
            <a:custGeom>
              <a:avLst/>
              <a:gdLst/>
              <a:ahLst/>
              <a:cxnLst/>
              <a:rect l="l" t="t" r="r" b="b"/>
              <a:pathLst>
                <a:path w="576579" h="215264">
                  <a:moveTo>
                    <a:pt x="0" y="53721"/>
                  </a:moveTo>
                  <a:lnTo>
                    <a:pt x="468629" y="53721"/>
                  </a:lnTo>
                  <a:lnTo>
                    <a:pt x="468629" y="0"/>
                  </a:lnTo>
                  <a:lnTo>
                    <a:pt x="576072" y="107442"/>
                  </a:lnTo>
                  <a:lnTo>
                    <a:pt x="468629" y="214884"/>
                  </a:lnTo>
                  <a:lnTo>
                    <a:pt x="468629" y="161162"/>
                  </a:lnTo>
                  <a:lnTo>
                    <a:pt x="0" y="161162"/>
                  </a:lnTo>
                  <a:lnTo>
                    <a:pt x="0" y="5372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3" name="object 13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943600" y="3422878"/>
              <a:ext cx="539534" cy="440461"/>
            </a:xfrm>
            <a:prstGeom prst="rect">
              <a:avLst/>
            </a:prstGeom>
          </p:spPr>
        </p:pic>
        <p:pic>
          <p:nvPicPr>
            <p:cNvPr id="54" name="object 1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03036" y="3462528"/>
              <a:ext cx="425196" cy="327660"/>
            </a:xfrm>
            <a:prstGeom prst="rect">
              <a:avLst/>
            </a:prstGeom>
          </p:spPr>
        </p:pic>
      </p:grpSp>
      <p:sp>
        <p:nvSpPr>
          <p:cNvPr id="32" name="object 136"/>
          <p:cNvSpPr txBox="1"/>
          <p:nvPr/>
        </p:nvSpPr>
        <p:spPr>
          <a:xfrm>
            <a:off x="1753436" y="1830419"/>
            <a:ext cx="226123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 marR="22987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fait,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une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vitesse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remontée</a:t>
            </a:r>
            <a:r>
              <a:rPr sz="16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plus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importante</a:t>
            </a:r>
            <a:r>
              <a:rPr sz="16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qu’en</a:t>
            </a:r>
            <a:r>
              <a:rPr sz="16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surface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peut-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être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tolérée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137"/>
          <p:cNvSpPr txBox="1"/>
          <p:nvPr/>
        </p:nvSpPr>
        <p:spPr>
          <a:xfrm>
            <a:off x="1716251" y="3005423"/>
            <a:ext cx="16954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Toutefois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attention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aux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tissus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rapides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cette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phase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4" name="object 138"/>
          <p:cNvGrpSpPr/>
          <p:nvPr/>
        </p:nvGrpSpPr>
        <p:grpSpPr>
          <a:xfrm>
            <a:off x="5391123" y="2789777"/>
            <a:ext cx="375285" cy="370840"/>
            <a:chOff x="3968496" y="2397251"/>
            <a:chExt cx="375285" cy="370840"/>
          </a:xfrm>
        </p:grpSpPr>
        <p:sp>
          <p:nvSpPr>
            <p:cNvPr id="49" name="object 139"/>
            <p:cNvSpPr/>
            <p:nvPr/>
          </p:nvSpPr>
          <p:spPr>
            <a:xfrm>
              <a:off x="3968496" y="2397251"/>
              <a:ext cx="375285" cy="370840"/>
            </a:xfrm>
            <a:custGeom>
              <a:avLst/>
              <a:gdLst/>
              <a:ahLst/>
              <a:cxnLst/>
              <a:rect l="l" t="t" r="r" b="b"/>
              <a:pathLst>
                <a:path w="375285" h="370839">
                  <a:moveTo>
                    <a:pt x="187451" y="0"/>
                  </a:moveTo>
                  <a:lnTo>
                    <a:pt x="137627" y="6616"/>
                  </a:lnTo>
                  <a:lnTo>
                    <a:pt x="92851" y="25287"/>
                  </a:lnTo>
                  <a:lnTo>
                    <a:pt x="54911" y="54244"/>
                  </a:lnTo>
                  <a:lnTo>
                    <a:pt x="25597" y="91722"/>
                  </a:lnTo>
                  <a:lnTo>
                    <a:pt x="6697" y="135951"/>
                  </a:lnTo>
                  <a:lnTo>
                    <a:pt x="0" y="185166"/>
                  </a:lnTo>
                  <a:lnTo>
                    <a:pt x="6697" y="234380"/>
                  </a:lnTo>
                  <a:lnTo>
                    <a:pt x="25597" y="278609"/>
                  </a:lnTo>
                  <a:lnTo>
                    <a:pt x="54911" y="316087"/>
                  </a:lnTo>
                  <a:lnTo>
                    <a:pt x="92851" y="345044"/>
                  </a:lnTo>
                  <a:lnTo>
                    <a:pt x="137627" y="363715"/>
                  </a:lnTo>
                  <a:lnTo>
                    <a:pt x="187451" y="370331"/>
                  </a:lnTo>
                  <a:lnTo>
                    <a:pt x="237276" y="363715"/>
                  </a:lnTo>
                  <a:lnTo>
                    <a:pt x="282052" y="345044"/>
                  </a:lnTo>
                  <a:lnTo>
                    <a:pt x="319992" y="316087"/>
                  </a:lnTo>
                  <a:lnTo>
                    <a:pt x="349306" y="278609"/>
                  </a:lnTo>
                  <a:lnTo>
                    <a:pt x="368206" y="234380"/>
                  </a:lnTo>
                  <a:lnTo>
                    <a:pt x="374903" y="185166"/>
                  </a:lnTo>
                  <a:lnTo>
                    <a:pt x="368206" y="135951"/>
                  </a:lnTo>
                  <a:lnTo>
                    <a:pt x="349306" y="91722"/>
                  </a:lnTo>
                  <a:lnTo>
                    <a:pt x="319992" y="54244"/>
                  </a:lnTo>
                  <a:lnTo>
                    <a:pt x="282052" y="25287"/>
                  </a:lnTo>
                  <a:lnTo>
                    <a:pt x="237276" y="66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0" name="object 140"/>
            <p:cNvSpPr/>
            <p:nvPr/>
          </p:nvSpPr>
          <p:spPr>
            <a:xfrm>
              <a:off x="3968496" y="2397251"/>
              <a:ext cx="375285" cy="370840"/>
            </a:xfrm>
            <a:custGeom>
              <a:avLst/>
              <a:gdLst/>
              <a:ahLst/>
              <a:cxnLst/>
              <a:rect l="l" t="t" r="r" b="b"/>
              <a:pathLst>
                <a:path w="375285" h="370839">
                  <a:moveTo>
                    <a:pt x="0" y="185166"/>
                  </a:moveTo>
                  <a:lnTo>
                    <a:pt x="6697" y="135951"/>
                  </a:lnTo>
                  <a:lnTo>
                    <a:pt x="25597" y="91722"/>
                  </a:lnTo>
                  <a:lnTo>
                    <a:pt x="54911" y="54244"/>
                  </a:lnTo>
                  <a:lnTo>
                    <a:pt x="92851" y="25287"/>
                  </a:lnTo>
                  <a:lnTo>
                    <a:pt x="137627" y="6616"/>
                  </a:lnTo>
                  <a:lnTo>
                    <a:pt x="187451" y="0"/>
                  </a:lnTo>
                  <a:lnTo>
                    <a:pt x="237276" y="6616"/>
                  </a:lnTo>
                  <a:lnTo>
                    <a:pt x="282052" y="25287"/>
                  </a:lnTo>
                  <a:lnTo>
                    <a:pt x="319992" y="54244"/>
                  </a:lnTo>
                  <a:lnTo>
                    <a:pt x="349306" y="91722"/>
                  </a:lnTo>
                  <a:lnTo>
                    <a:pt x="368206" y="135951"/>
                  </a:lnTo>
                  <a:lnTo>
                    <a:pt x="374903" y="185166"/>
                  </a:lnTo>
                  <a:lnTo>
                    <a:pt x="368206" y="234380"/>
                  </a:lnTo>
                  <a:lnTo>
                    <a:pt x="349306" y="278609"/>
                  </a:lnTo>
                  <a:lnTo>
                    <a:pt x="319992" y="316087"/>
                  </a:lnTo>
                  <a:lnTo>
                    <a:pt x="282052" y="345044"/>
                  </a:lnTo>
                  <a:lnTo>
                    <a:pt x="237276" y="363715"/>
                  </a:lnTo>
                  <a:lnTo>
                    <a:pt x="187451" y="370331"/>
                  </a:lnTo>
                  <a:lnTo>
                    <a:pt x="137627" y="363715"/>
                  </a:lnTo>
                  <a:lnTo>
                    <a:pt x="92851" y="345044"/>
                  </a:lnTo>
                  <a:lnTo>
                    <a:pt x="54911" y="316087"/>
                  </a:lnTo>
                  <a:lnTo>
                    <a:pt x="25597" y="278609"/>
                  </a:lnTo>
                  <a:lnTo>
                    <a:pt x="6697" y="234380"/>
                  </a:lnTo>
                  <a:lnTo>
                    <a:pt x="0" y="185166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5" name="object 141"/>
          <p:cNvSpPr txBox="1"/>
          <p:nvPr/>
        </p:nvSpPr>
        <p:spPr>
          <a:xfrm>
            <a:off x="5438748" y="2819191"/>
            <a:ext cx="2787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142"/>
          <p:cNvSpPr txBox="1"/>
          <p:nvPr/>
        </p:nvSpPr>
        <p:spPr>
          <a:xfrm>
            <a:off x="6031330" y="1761840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7" name="object 143"/>
          <p:cNvGrpSpPr/>
          <p:nvPr/>
        </p:nvGrpSpPr>
        <p:grpSpPr>
          <a:xfrm>
            <a:off x="4455387" y="4100417"/>
            <a:ext cx="375285" cy="370840"/>
            <a:chOff x="3032760" y="3707891"/>
            <a:chExt cx="375285" cy="370840"/>
          </a:xfrm>
        </p:grpSpPr>
        <p:sp>
          <p:nvSpPr>
            <p:cNvPr id="47" name="object 144"/>
            <p:cNvSpPr/>
            <p:nvPr/>
          </p:nvSpPr>
          <p:spPr>
            <a:xfrm>
              <a:off x="3032760" y="3707891"/>
              <a:ext cx="375285" cy="370840"/>
            </a:xfrm>
            <a:custGeom>
              <a:avLst/>
              <a:gdLst/>
              <a:ahLst/>
              <a:cxnLst/>
              <a:rect l="l" t="t" r="r" b="b"/>
              <a:pathLst>
                <a:path w="375285" h="370839">
                  <a:moveTo>
                    <a:pt x="187451" y="0"/>
                  </a:moveTo>
                  <a:lnTo>
                    <a:pt x="137627" y="6616"/>
                  </a:lnTo>
                  <a:lnTo>
                    <a:pt x="92851" y="25287"/>
                  </a:lnTo>
                  <a:lnTo>
                    <a:pt x="54911" y="54244"/>
                  </a:lnTo>
                  <a:lnTo>
                    <a:pt x="25597" y="91722"/>
                  </a:lnTo>
                  <a:lnTo>
                    <a:pt x="6697" y="135951"/>
                  </a:lnTo>
                  <a:lnTo>
                    <a:pt x="0" y="185166"/>
                  </a:lnTo>
                  <a:lnTo>
                    <a:pt x="6697" y="234389"/>
                  </a:lnTo>
                  <a:lnTo>
                    <a:pt x="25597" y="278621"/>
                  </a:lnTo>
                  <a:lnTo>
                    <a:pt x="54911" y="316096"/>
                  </a:lnTo>
                  <a:lnTo>
                    <a:pt x="92851" y="345050"/>
                  </a:lnTo>
                  <a:lnTo>
                    <a:pt x="137627" y="363717"/>
                  </a:lnTo>
                  <a:lnTo>
                    <a:pt x="187451" y="370332"/>
                  </a:lnTo>
                  <a:lnTo>
                    <a:pt x="237276" y="363717"/>
                  </a:lnTo>
                  <a:lnTo>
                    <a:pt x="282052" y="345050"/>
                  </a:lnTo>
                  <a:lnTo>
                    <a:pt x="319992" y="316096"/>
                  </a:lnTo>
                  <a:lnTo>
                    <a:pt x="349306" y="278621"/>
                  </a:lnTo>
                  <a:lnTo>
                    <a:pt x="368206" y="234389"/>
                  </a:lnTo>
                  <a:lnTo>
                    <a:pt x="374903" y="185166"/>
                  </a:lnTo>
                  <a:lnTo>
                    <a:pt x="368206" y="135951"/>
                  </a:lnTo>
                  <a:lnTo>
                    <a:pt x="349306" y="91722"/>
                  </a:lnTo>
                  <a:lnTo>
                    <a:pt x="319992" y="54244"/>
                  </a:lnTo>
                  <a:lnTo>
                    <a:pt x="282052" y="25287"/>
                  </a:lnTo>
                  <a:lnTo>
                    <a:pt x="237276" y="66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8" name="object 145"/>
            <p:cNvSpPr/>
            <p:nvPr/>
          </p:nvSpPr>
          <p:spPr>
            <a:xfrm>
              <a:off x="3032760" y="3707891"/>
              <a:ext cx="375285" cy="370840"/>
            </a:xfrm>
            <a:custGeom>
              <a:avLst/>
              <a:gdLst/>
              <a:ahLst/>
              <a:cxnLst/>
              <a:rect l="l" t="t" r="r" b="b"/>
              <a:pathLst>
                <a:path w="375285" h="370839">
                  <a:moveTo>
                    <a:pt x="0" y="185166"/>
                  </a:moveTo>
                  <a:lnTo>
                    <a:pt x="6697" y="135951"/>
                  </a:lnTo>
                  <a:lnTo>
                    <a:pt x="25597" y="91722"/>
                  </a:lnTo>
                  <a:lnTo>
                    <a:pt x="54911" y="54244"/>
                  </a:lnTo>
                  <a:lnTo>
                    <a:pt x="92851" y="25287"/>
                  </a:lnTo>
                  <a:lnTo>
                    <a:pt x="137627" y="6616"/>
                  </a:lnTo>
                  <a:lnTo>
                    <a:pt x="187451" y="0"/>
                  </a:lnTo>
                  <a:lnTo>
                    <a:pt x="237276" y="6616"/>
                  </a:lnTo>
                  <a:lnTo>
                    <a:pt x="282052" y="25287"/>
                  </a:lnTo>
                  <a:lnTo>
                    <a:pt x="319992" y="54244"/>
                  </a:lnTo>
                  <a:lnTo>
                    <a:pt x="349306" y="91722"/>
                  </a:lnTo>
                  <a:lnTo>
                    <a:pt x="368206" y="135951"/>
                  </a:lnTo>
                  <a:lnTo>
                    <a:pt x="374903" y="185166"/>
                  </a:lnTo>
                  <a:lnTo>
                    <a:pt x="368206" y="234389"/>
                  </a:lnTo>
                  <a:lnTo>
                    <a:pt x="349306" y="278621"/>
                  </a:lnTo>
                  <a:lnTo>
                    <a:pt x="319992" y="316096"/>
                  </a:lnTo>
                  <a:lnTo>
                    <a:pt x="282052" y="345050"/>
                  </a:lnTo>
                  <a:lnTo>
                    <a:pt x="237276" y="363717"/>
                  </a:lnTo>
                  <a:lnTo>
                    <a:pt x="187451" y="370332"/>
                  </a:lnTo>
                  <a:lnTo>
                    <a:pt x="137627" y="363717"/>
                  </a:lnTo>
                  <a:lnTo>
                    <a:pt x="92851" y="345050"/>
                  </a:lnTo>
                  <a:lnTo>
                    <a:pt x="54911" y="316096"/>
                  </a:lnTo>
                  <a:lnTo>
                    <a:pt x="25597" y="278621"/>
                  </a:lnTo>
                  <a:lnTo>
                    <a:pt x="6697" y="234389"/>
                  </a:lnTo>
                  <a:lnTo>
                    <a:pt x="0" y="185166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8" name="object 146"/>
          <p:cNvSpPr txBox="1"/>
          <p:nvPr/>
        </p:nvSpPr>
        <p:spPr>
          <a:xfrm>
            <a:off x="4503012" y="4130694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9" name="object 147"/>
          <p:cNvGrpSpPr/>
          <p:nvPr/>
        </p:nvGrpSpPr>
        <p:grpSpPr>
          <a:xfrm>
            <a:off x="7791423" y="2477332"/>
            <a:ext cx="539534" cy="440461"/>
            <a:chOff x="6368796" y="2084806"/>
            <a:chExt cx="539534" cy="440461"/>
          </a:xfrm>
        </p:grpSpPr>
        <p:pic>
          <p:nvPicPr>
            <p:cNvPr id="45" name="object 14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368796" y="2084806"/>
              <a:ext cx="539534" cy="440461"/>
            </a:xfrm>
            <a:prstGeom prst="rect">
              <a:avLst/>
            </a:prstGeom>
          </p:spPr>
        </p:pic>
        <p:pic>
          <p:nvPicPr>
            <p:cNvPr id="46" name="object 1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28232" y="2124456"/>
              <a:ext cx="425195" cy="327660"/>
            </a:xfrm>
            <a:prstGeom prst="rect">
              <a:avLst/>
            </a:prstGeom>
          </p:spPr>
        </p:pic>
      </p:grpSp>
      <p:grpSp>
        <p:nvGrpSpPr>
          <p:cNvPr id="40" name="object 150"/>
          <p:cNvGrpSpPr/>
          <p:nvPr/>
        </p:nvGrpSpPr>
        <p:grpSpPr>
          <a:xfrm>
            <a:off x="1209964" y="471773"/>
            <a:ext cx="925894" cy="1006856"/>
            <a:chOff x="83819" y="79247"/>
            <a:chExt cx="629412" cy="861918"/>
          </a:xfrm>
        </p:grpSpPr>
        <p:pic>
          <p:nvPicPr>
            <p:cNvPr id="43" name="object 15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3819" y="79247"/>
              <a:ext cx="629412" cy="821436"/>
            </a:xfrm>
            <a:prstGeom prst="rect">
              <a:avLst/>
            </a:prstGeom>
          </p:spPr>
        </p:pic>
        <p:sp>
          <p:nvSpPr>
            <p:cNvPr id="44" name="object 152"/>
            <p:cNvSpPr/>
            <p:nvPr/>
          </p:nvSpPr>
          <p:spPr>
            <a:xfrm>
              <a:off x="120642" y="767175"/>
              <a:ext cx="254000" cy="173990"/>
            </a:xfrm>
            <a:custGeom>
              <a:avLst/>
              <a:gdLst/>
              <a:ahLst/>
              <a:cxnLst/>
              <a:rect l="l" t="t" r="r" b="b"/>
              <a:pathLst>
                <a:path w="254000" h="173990">
                  <a:moveTo>
                    <a:pt x="1911" y="147351"/>
                  </a:moveTo>
                  <a:lnTo>
                    <a:pt x="17190" y="85629"/>
                  </a:lnTo>
                  <a:lnTo>
                    <a:pt x="50434" y="53089"/>
                  </a:lnTo>
                  <a:lnTo>
                    <a:pt x="96679" y="24669"/>
                  </a:lnTo>
                  <a:lnTo>
                    <a:pt x="147667" y="5941"/>
                  </a:lnTo>
                  <a:lnTo>
                    <a:pt x="193825" y="0"/>
                  </a:lnTo>
                  <a:lnTo>
                    <a:pt x="230167" y="6774"/>
                  </a:lnTo>
                  <a:lnTo>
                    <a:pt x="251708" y="26193"/>
                  </a:lnTo>
                  <a:lnTo>
                    <a:pt x="253619" y="55131"/>
                  </a:lnTo>
                  <a:lnTo>
                    <a:pt x="236427" y="87868"/>
                  </a:lnTo>
                  <a:lnTo>
                    <a:pt x="203181" y="120437"/>
                  </a:lnTo>
                  <a:lnTo>
                    <a:pt x="156928" y="148875"/>
                  </a:lnTo>
                  <a:lnTo>
                    <a:pt x="105948" y="167550"/>
                  </a:lnTo>
                  <a:lnTo>
                    <a:pt x="59794" y="173497"/>
                  </a:lnTo>
                  <a:lnTo>
                    <a:pt x="23452" y="166752"/>
                  </a:lnTo>
                  <a:lnTo>
                    <a:pt x="1911" y="147351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41" name="object 153"/>
          <p:cNvSpPr/>
          <p:nvPr/>
        </p:nvSpPr>
        <p:spPr>
          <a:xfrm>
            <a:off x="8022308" y="3613499"/>
            <a:ext cx="2520950" cy="1036319"/>
          </a:xfrm>
          <a:custGeom>
            <a:avLst/>
            <a:gdLst/>
            <a:ahLst/>
            <a:cxnLst/>
            <a:rect l="l" t="t" r="r" b="b"/>
            <a:pathLst>
              <a:path w="2520950" h="1036320">
                <a:moveTo>
                  <a:pt x="0" y="172719"/>
                </a:moveTo>
                <a:lnTo>
                  <a:pt x="6170" y="126808"/>
                </a:lnTo>
                <a:lnTo>
                  <a:pt x="23584" y="85550"/>
                </a:lnTo>
                <a:lnTo>
                  <a:pt x="50593" y="50593"/>
                </a:lnTo>
                <a:lnTo>
                  <a:pt x="85550" y="23584"/>
                </a:lnTo>
                <a:lnTo>
                  <a:pt x="126808" y="6170"/>
                </a:lnTo>
                <a:lnTo>
                  <a:pt x="172720" y="0"/>
                </a:lnTo>
                <a:lnTo>
                  <a:pt x="2347976" y="0"/>
                </a:lnTo>
                <a:lnTo>
                  <a:pt x="2393887" y="6170"/>
                </a:lnTo>
                <a:lnTo>
                  <a:pt x="2435145" y="23584"/>
                </a:lnTo>
                <a:lnTo>
                  <a:pt x="2470102" y="50593"/>
                </a:lnTo>
                <a:lnTo>
                  <a:pt x="2497111" y="85550"/>
                </a:lnTo>
                <a:lnTo>
                  <a:pt x="2514525" y="126808"/>
                </a:lnTo>
                <a:lnTo>
                  <a:pt x="2520696" y="172719"/>
                </a:lnTo>
                <a:lnTo>
                  <a:pt x="2520696" y="863600"/>
                </a:lnTo>
                <a:lnTo>
                  <a:pt x="2514525" y="909515"/>
                </a:lnTo>
                <a:lnTo>
                  <a:pt x="2497111" y="950774"/>
                </a:lnTo>
                <a:lnTo>
                  <a:pt x="2470102" y="985731"/>
                </a:lnTo>
                <a:lnTo>
                  <a:pt x="2435145" y="1012738"/>
                </a:lnTo>
                <a:lnTo>
                  <a:pt x="2393887" y="1030150"/>
                </a:lnTo>
                <a:lnTo>
                  <a:pt x="2347976" y="1036319"/>
                </a:lnTo>
                <a:lnTo>
                  <a:pt x="172720" y="1036319"/>
                </a:lnTo>
                <a:lnTo>
                  <a:pt x="126808" y="1030150"/>
                </a:lnTo>
                <a:lnTo>
                  <a:pt x="85550" y="1012738"/>
                </a:lnTo>
                <a:lnTo>
                  <a:pt x="50593" y="985731"/>
                </a:lnTo>
                <a:lnTo>
                  <a:pt x="23584" y="950774"/>
                </a:lnTo>
                <a:lnTo>
                  <a:pt x="6170" y="909515"/>
                </a:lnTo>
                <a:lnTo>
                  <a:pt x="0" y="863600"/>
                </a:lnTo>
                <a:lnTo>
                  <a:pt x="0" y="17271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42" name="object 154"/>
          <p:cNvSpPr txBox="1"/>
          <p:nvPr/>
        </p:nvSpPr>
        <p:spPr>
          <a:xfrm>
            <a:off x="8096349" y="3573876"/>
            <a:ext cx="232283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Selon</a:t>
            </a:r>
            <a:r>
              <a:rPr sz="1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les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protocoles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(ordinateurs)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profondeur</a:t>
            </a:r>
            <a:r>
              <a:rPr sz="1400" spc="2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20m/min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au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fond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6m/min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proche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surface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(cf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 err="1">
                <a:solidFill>
                  <a:srgbClr val="001F5F"/>
                </a:solidFill>
                <a:latin typeface="Calibri"/>
                <a:cs typeface="Calibri"/>
              </a:rPr>
              <a:t>partie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 smtClean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1400" spc="-2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ordinateurs)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736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23</a:t>
            </a:fld>
            <a:endParaRPr lang="fr-FR"/>
          </a:p>
        </p:txBody>
      </p:sp>
      <p:grpSp>
        <p:nvGrpSpPr>
          <p:cNvPr id="6" name="object 3"/>
          <p:cNvGrpSpPr/>
          <p:nvPr/>
        </p:nvGrpSpPr>
        <p:grpSpPr>
          <a:xfrm>
            <a:off x="2409431" y="553273"/>
            <a:ext cx="7997596" cy="402093"/>
            <a:chOff x="989075" y="94488"/>
            <a:chExt cx="7642859" cy="393700"/>
          </a:xfrm>
        </p:grpSpPr>
        <p:pic>
          <p:nvPicPr>
            <p:cNvPr id="142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075" y="94488"/>
              <a:ext cx="7642859" cy="393191"/>
            </a:xfrm>
            <a:prstGeom prst="rect">
              <a:avLst/>
            </a:prstGeom>
          </p:spPr>
        </p:pic>
        <p:sp>
          <p:nvSpPr>
            <p:cNvPr id="143" name="object 5"/>
            <p:cNvSpPr/>
            <p:nvPr/>
          </p:nvSpPr>
          <p:spPr>
            <a:xfrm>
              <a:off x="989075" y="94488"/>
              <a:ext cx="7642859" cy="393700"/>
            </a:xfrm>
            <a:custGeom>
              <a:avLst/>
              <a:gdLst/>
              <a:ahLst/>
              <a:cxnLst/>
              <a:rect l="l" t="t" r="r" b="b"/>
              <a:pathLst>
                <a:path w="7642859" h="393700">
                  <a:moveTo>
                    <a:pt x="0" y="65532"/>
                  </a:moveTo>
                  <a:lnTo>
                    <a:pt x="5149" y="40022"/>
                  </a:lnTo>
                  <a:lnTo>
                    <a:pt x="19192" y="19192"/>
                  </a:lnTo>
                  <a:lnTo>
                    <a:pt x="40022" y="5149"/>
                  </a:lnTo>
                  <a:lnTo>
                    <a:pt x="65532" y="0"/>
                  </a:lnTo>
                  <a:lnTo>
                    <a:pt x="7577328" y="0"/>
                  </a:lnTo>
                  <a:lnTo>
                    <a:pt x="7602837" y="5149"/>
                  </a:lnTo>
                  <a:lnTo>
                    <a:pt x="7623667" y="19192"/>
                  </a:lnTo>
                  <a:lnTo>
                    <a:pt x="7637710" y="40022"/>
                  </a:lnTo>
                  <a:lnTo>
                    <a:pt x="7642859" y="65532"/>
                  </a:lnTo>
                  <a:lnTo>
                    <a:pt x="7642859" y="327660"/>
                  </a:lnTo>
                  <a:lnTo>
                    <a:pt x="7637710" y="353169"/>
                  </a:lnTo>
                  <a:lnTo>
                    <a:pt x="7623667" y="373999"/>
                  </a:lnTo>
                  <a:lnTo>
                    <a:pt x="7602837" y="388042"/>
                  </a:lnTo>
                  <a:lnTo>
                    <a:pt x="7577328" y="393191"/>
                  </a:lnTo>
                  <a:lnTo>
                    <a:pt x="65532" y="393191"/>
                  </a:lnTo>
                  <a:lnTo>
                    <a:pt x="40022" y="388042"/>
                  </a:lnTo>
                  <a:lnTo>
                    <a:pt x="19192" y="373999"/>
                  </a:lnTo>
                  <a:lnTo>
                    <a:pt x="5149" y="353169"/>
                  </a:lnTo>
                  <a:lnTo>
                    <a:pt x="0" y="327660"/>
                  </a:lnTo>
                  <a:lnTo>
                    <a:pt x="0" y="65532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7" name="object 6"/>
          <p:cNvSpPr txBox="1">
            <a:spLocks noGrp="1"/>
          </p:cNvSpPr>
          <p:nvPr/>
        </p:nvSpPr>
        <p:spPr>
          <a:xfrm>
            <a:off x="3148482" y="529887"/>
            <a:ext cx="6470638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97560">
              <a:lnSpc>
                <a:spcPct val="100000"/>
              </a:lnSpc>
              <a:spcBef>
                <a:spcPts val="95"/>
              </a:spcBef>
            </a:pPr>
            <a:r>
              <a:rPr b="1" dirty="0" err="1" smtClean="0">
                <a:latin typeface="Calibri"/>
                <a:cs typeface="Calibri"/>
              </a:rPr>
              <a:t>Vitesse</a:t>
            </a:r>
            <a:r>
              <a:rPr b="1" spc="-50" dirty="0" smtClean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remontée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dirty="0"/>
              <a:t>en</a:t>
            </a:r>
            <a:r>
              <a:rPr spc="-60" dirty="0"/>
              <a:t> </a:t>
            </a:r>
            <a:r>
              <a:rPr spc="-10" dirty="0"/>
              <a:t>profonde</a:t>
            </a:r>
          </a:p>
        </p:txBody>
      </p:sp>
      <p:sp>
        <p:nvSpPr>
          <p:cNvPr id="8" name="object 7"/>
          <p:cNvSpPr/>
          <p:nvPr/>
        </p:nvSpPr>
        <p:spPr>
          <a:xfrm>
            <a:off x="2483458" y="1110873"/>
            <a:ext cx="5658652" cy="593411"/>
          </a:xfrm>
          <a:custGeom>
            <a:avLst/>
            <a:gdLst/>
            <a:ahLst/>
            <a:cxnLst/>
            <a:rect l="l" t="t" r="r" b="b"/>
            <a:pathLst>
              <a:path w="5407660" h="581025">
                <a:moveTo>
                  <a:pt x="0" y="96773"/>
                </a:moveTo>
                <a:lnTo>
                  <a:pt x="7605" y="59096"/>
                </a:lnTo>
                <a:lnTo>
                  <a:pt x="28346" y="28336"/>
                </a:lnTo>
                <a:lnTo>
                  <a:pt x="59107" y="7602"/>
                </a:lnTo>
                <a:lnTo>
                  <a:pt x="96773" y="0"/>
                </a:lnTo>
                <a:lnTo>
                  <a:pt x="5310378" y="0"/>
                </a:lnTo>
                <a:lnTo>
                  <a:pt x="5348055" y="7602"/>
                </a:lnTo>
                <a:lnTo>
                  <a:pt x="5378815" y="28336"/>
                </a:lnTo>
                <a:lnTo>
                  <a:pt x="5399549" y="59096"/>
                </a:lnTo>
                <a:lnTo>
                  <a:pt x="5407152" y="96773"/>
                </a:lnTo>
                <a:lnTo>
                  <a:pt x="5407152" y="483869"/>
                </a:lnTo>
                <a:lnTo>
                  <a:pt x="5399549" y="521547"/>
                </a:lnTo>
                <a:lnTo>
                  <a:pt x="5378815" y="552307"/>
                </a:lnTo>
                <a:lnTo>
                  <a:pt x="5348055" y="573041"/>
                </a:lnTo>
                <a:lnTo>
                  <a:pt x="5310378" y="580643"/>
                </a:lnTo>
                <a:lnTo>
                  <a:pt x="96773" y="580643"/>
                </a:lnTo>
                <a:lnTo>
                  <a:pt x="59107" y="573041"/>
                </a:lnTo>
                <a:lnTo>
                  <a:pt x="28346" y="552307"/>
                </a:lnTo>
                <a:lnTo>
                  <a:pt x="7605" y="521547"/>
                </a:lnTo>
                <a:lnTo>
                  <a:pt x="0" y="483869"/>
                </a:lnTo>
                <a:lnTo>
                  <a:pt x="0" y="96773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2591263" y="1133276"/>
            <a:ext cx="4965606" cy="5240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Dans</a:t>
            </a:r>
            <a:r>
              <a:rPr sz="1600" b="1" u="sng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la</a:t>
            </a:r>
            <a:r>
              <a:rPr sz="1600" b="1" u="sng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première</a:t>
            </a:r>
            <a:r>
              <a:rPr sz="1600" b="1" u="sng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phase</a:t>
            </a:r>
            <a:r>
              <a:rPr sz="1600" b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</a:t>
            </a:r>
            <a:r>
              <a:rPr sz="1600" b="1" u="sng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remontée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nos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tissus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lents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déchargent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peu,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voire</a:t>
            </a:r>
            <a:r>
              <a:rPr sz="16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peuvent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continuer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charger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9"/>
          <p:cNvGrpSpPr/>
          <p:nvPr/>
        </p:nvGrpSpPr>
        <p:grpSpPr>
          <a:xfrm>
            <a:off x="1758094" y="3403275"/>
            <a:ext cx="1688827" cy="1052209"/>
            <a:chOff x="57911" y="2958060"/>
            <a:chExt cx="1613918" cy="1030246"/>
          </a:xfrm>
        </p:grpSpPr>
        <p:pic>
          <p:nvPicPr>
            <p:cNvPr id="137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778" y="2958060"/>
              <a:ext cx="922051" cy="748325"/>
            </a:xfrm>
            <a:prstGeom prst="rect">
              <a:avLst/>
            </a:prstGeom>
          </p:spPr>
        </p:pic>
        <p:pic>
          <p:nvPicPr>
            <p:cNvPr id="138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192" y="2958845"/>
              <a:ext cx="868426" cy="696214"/>
            </a:xfrm>
            <a:prstGeom prst="rect">
              <a:avLst/>
            </a:prstGeom>
          </p:spPr>
        </p:pic>
        <p:pic>
          <p:nvPicPr>
            <p:cNvPr id="139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1" y="3489959"/>
              <a:ext cx="787920" cy="423684"/>
            </a:xfrm>
            <a:prstGeom prst="rect">
              <a:avLst/>
            </a:prstGeom>
          </p:spPr>
        </p:pic>
        <p:pic>
          <p:nvPicPr>
            <p:cNvPr id="140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75" y="3480815"/>
              <a:ext cx="754380" cy="507491"/>
            </a:xfrm>
            <a:prstGeom prst="rect">
              <a:avLst/>
            </a:prstGeom>
          </p:spPr>
        </p:pic>
        <p:pic>
          <p:nvPicPr>
            <p:cNvPr id="141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583" y="3509772"/>
              <a:ext cx="707136" cy="342899"/>
            </a:xfrm>
            <a:prstGeom prst="rect">
              <a:avLst/>
            </a:prstGeom>
          </p:spPr>
        </p:pic>
      </p:grpSp>
      <p:sp>
        <p:nvSpPr>
          <p:cNvPr id="11" name="object 15"/>
          <p:cNvSpPr txBox="1"/>
          <p:nvPr/>
        </p:nvSpPr>
        <p:spPr>
          <a:xfrm>
            <a:off x="1979888" y="3998768"/>
            <a:ext cx="47709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6"/>
          <p:cNvGrpSpPr/>
          <p:nvPr/>
        </p:nvGrpSpPr>
        <p:grpSpPr>
          <a:xfrm>
            <a:off x="3404253" y="3162982"/>
            <a:ext cx="824491" cy="518311"/>
            <a:chOff x="1665732" y="2706623"/>
            <a:chExt cx="787920" cy="507492"/>
          </a:xfrm>
        </p:grpSpPr>
        <p:pic>
          <p:nvPicPr>
            <p:cNvPr id="134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5732" y="2715767"/>
              <a:ext cx="787920" cy="425195"/>
            </a:xfrm>
            <a:prstGeom prst="rect">
              <a:avLst/>
            </a:prstGeom>
          </p:spPr>
        </p:pic>
        <p:pic>
          <p:nvPicPr>
            <p:cNvPr id="135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2496" y="2706623"/>
              <a:ext cx="754380" cy="507492"/>
            </a:xfrm>
            <a:prstGeom prst="rect">
              <a:avLst/>
            </a:prstGeom>
          </p:spPr>
        </p:pic>
        <p:pic>
          <p:nvPicPr>
            <p:cNvPr id="136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8404" y="2735579"/>
              <a:ext cx="707135" cy="344424"/>
            </a:xfrm>
            <a:prstGeom prst="rect">
              <a:avLst/>
            </a:prstGeom>
          </p:spPr>
        </p:pic>
      </p:grpSp>
      <p:sp>
        <p:nvSpPr>
          <p:cNvPr id="13" name="object 20"/>
          <p:cNvSpPr txBox="1"/>
          <p:nvPr/>
        </p:nvSpPr>
        <p:spPr>
          <a:xfrm>
            <a:off x="3588318" y="3224576"/>
            <a:ext cx="47709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55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21"/>
          <p:cNvGrpSpPr/>
          <p:nvPr/>
        </p:nvGrpSpPr>
        <p:grpSpPr>
          <a:xfrm>
            <a:off x="5165174" y="2298875"/>
            <a:ext cx="807095" cy="518311"/>
            <a:chOff x="3425881" y="1842516"/>
            <a:chExt cx="771296" cy="507492"/>
          </a:xfrm>
        </p:grpSpPr>
        <p:pic>
          <p:nvPicPr>
            <p:cNvPr id="131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25881" y="1860706"/>
              <a:ext cx="771296" cy="407102"/>
            </a:xfrm>
            <a:prstGeom prst="rect">
              <a:avLst/>
            </a:prstGeom>
          </p:spPr>
        </p:pic>
        <p:pic>
          <p:nvPicPr>
            <p:cNvPr id="132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33571" y="1842516"/>
              <a:ext cx="754379" cy="507492"/>
            </a:xfrm>
            <a:prstGeom prst="rect">
              <a:avLst/>
            </a:prstGeom>
          </p:spPr>
        </p:pic>
        <p:pic>
          <p:nvPicPr>
            <p:cNvPr id="133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59479" y="1871472"/>
              <a:ext cx="708660" cy="344423"/>
            </a:xfrm>
            <a:prstGeom prst="rect">
              <a:avLst/>
            </a:prstGeom>
          </p:spPr>
        </p:pic>
      </p:grpSp>
      <p:sp>
        <p:nvSpPr>
          <p:cNvPr id="15" name="object 25"/>
          <p:cNvSpPr txBox="1"/>
          <p:nvPr/>
        </p:nvSpPr>
        <p:spPr>
          <a:xfrm>
            <a:off x="5340664" y="2360088"/>
            <a:ext cx="47709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26"/>
          <p:cNvGrpSpPr/>
          <p:nvPr/>
        </p:nvGrpSpPr>
        <p:grpSpPr>
          <a:xfrm>
            <a:off x="2743658" y="3950699"/>
            <a:ext cx="1594775" cy="1103717"/>
            <a:chOff x="1039303" y="3506559"/>
            <a:chExt cx="1524038" cy="1080679"/>
          </a:xfrm>
        </p:grpSpPr>
        <p:pic>
          <p:nvPicPr>
            <p:cNvPr id="105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3375" y="4183379"/>
              <a:ext cx="509016" cy="403859"/>
            </a:xfrm>
            <a:prstGeom prst="rect">
              <a:avLst/>
            </a:prstGeom>
          </p:spPr>
        </p:pic>
        <p:sp>
          <p:nvSpPr>
            <p:cNvPr id="106" name="object 28"/>
            <p:cNvSpPr/>
            <p:nvPr/>
          </p:nvSpPr>
          <p:spPr>
            <a:xfrm>
              <a:off x="1039303" y="3506559"/>
              <a:ext cx="771525" cy="739140"/>
            </a:xfrm>
            <a:custGeom>
              <a:avLst/>
              <a:gdLst/>
              <a:ahLst/>
              <a:cxnLst/>
              <a:rect l="l" t="t" r="r" b="b"/>
              <a:pathLst>
                <a:path w="771525" h="739139">
                  <a:moveTo>
                    <a:pt x="410413" y="0"/>
                  </a:moveTo>
                  <a:lnTo>
                    <a:pt x="359936" y="41"/>
                  </a:lnTo>
                  <a:lnTo>
                    <a:pt x="310450" y="5282"/>
                  </a:lnTo>
                  <a:lnTo>
                    <a:pt x="262541" y="15495"/>
                  </a:lnTo>
                  <a:lnTo>
                    <a:pt x="216796" y="30454"/>
                  </a:lnTo>
                  <a:lnTo>
                    <a:pt x="173799" y="49932"/>
                  </a:lnTo>
                  <a:lnTo>
                    <a:pt x="134135" y="73702"/>
                  </a:lnTo>
                  <a:lnTo>
                    <a:pt x="98392" y="101538"/>
                  </a:lnTo>
                  <a:lnTo>
                    <a:pt x="67154" y="133213"/>
                  </a:lnTo>
                  <a:lnTo>
                    <a:pt x="41007" y="168501"/>
                  </a:lnTo>
                  <a:lnTo>
                    <a:pt x="20536" y="207174"/>
                  </a:lnTo>
                  <a:lnTo>
                    <a:pt x="6729" y="247659"/>
                  </a:lnTo>
                  <a:lnTo>
                    <a:pt x="0" y="288289"/>
                  </a:lnTo>
                  <a:lnTo>
                    <a:pt x="62" y="328596"/>
                  </a:lnTo>
                  <a:lnTo>
                    <a:pt x="6631" y="368114"/>
                  </a:lnTo>
                  <a:lnTo>
                    <a:pt x="19423" y="406373"/>
                  </a:lnTo>
                  <a:lnTo>
                    <a:pt x="38153" y="442907"/>
                  </a:lnTo>
                  <a:lnTo>
                    <a:pt x="62535" y="477247"/>
                  </a:lnTo>
                  <a:lnTo>
                    <a:pt x="92286" y="508925"/>
                  </a:lnTo>
                  <a:lnTo>
                    <a:pt x="127119" y="537474"/>
                  </a:lnTo>
                  <a:lnTo>
                    <a:pt x="166751" y="562426"/>
                  </a:lnTo>
                  <a:lnTo>
                    <a:pt x="210897" y="583313"/>
                  </a:lnTo>
                  <a:lnTo>
                    <a:pt x="259271" y="599668"/>
                  </a:lnTo>
                  <a:lnTo>
                    <a:pt x="309055" y="738860"/>
                  </a:lnTo>
                  <a:lnTo>
                    <a:pt x="405321" y="616216"/>
                  </a:lnTo>
                  <a:lnTo>
                    <a:pt x="456879" y="611335"/>
                  </a:lnTo>
                  <a:lnTo>
                    <a:pt x="506382" y="601171"/>
                  </a:lnTo>
                  <a:lnTo>
                    <a:pt x="553299" y="586044"/>
                  </a:lnTo>
                  <a:lnTo>
                    <a:pt x="597100" y="566273"/>
                  </a:lnTo>
                  <a:lnTo>
                    <a:pt x="637252" y="542175"/>
                  </a:lnTo>
                  <a:lnTo>
                    <a:pt x="673225" y="514070"/>
                  </a:lnTo>
                  <a:lnTo>
                    <a:pt x="704488" y="482277"/>
                  </a:lnTo>
                  <a:lnTo>
                    <a:pt x="730511" y="447114"/>
                  </a:lnTo>
                  <a:lnTo>
                    <a:pt x="750761" y="408901"/>
                  </a:lnTo>
                  <a:lnTo>
                    <a:pt x="764559" y="368401"/>
                  </a:lnTo>
                  <a:lnTo>
                    <a:pt x="771281" y="327758"/>
                  </a:lnTo>
                  <a:lnTo>
                    <a:pt x="771212" y="287440"/>
                  </a:lnTo>
                  <a:lnTo>
                    <a:pt x="764637" y="247914"/>
                  </a:lnTo>
                  <a:lnTo>
                    <a:pt x="751841" y="209649"/>
                  </a:lnTo>
                  <a:lnTo>
                    <a:pt x="733108" y="173113"/>
                  </a:lnTo>
                  <a:lnTo>
                    <a:pt x="708724" y="138774"/>
                  </a:lnTo>
                  <a:lnTo>
                    <a:pt x="678973" y="107100"/>
                  </a:lnTo>
                  <a:lnTo>
                    <a:pt x="644140" y="78560"/>
                  </a:lnTo>
                  <a:lnTo>
                    <a:pt x="604511" y="53621"/>
                  </a:lnTo>
                  <a:lnTo>
                    <a:pt x="560370" y="32752"/>
                  </a:lnTo>
                  <a:lnTo>
                    <a:pt x="512001" y="16420"/>
                  </a:lnTo>
                  <a:lnTo>
                    <a:pt x="461297" y="5384"/>
                  </a:lnTo>
                  <a:lnTo>
                    <a:pt x="4104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07" name="object 29"/>
            <p:cNvSpPr/>
            <p:nvPr/>
          </p:nvSpPr>
          <p:spPr>
            <a:xfrm>
              <a:off x="1039303" y="3506559"/>
              <a:ext cx="771525" cy="739140"/>
            </a:xfrm>
            <a:custGeom>
              <a:avLst/>
              <a:gdLst/>
              <a:ahLst/>
              <a:cxnLst/>
              <a:rect l="l" t="t" r="r" b="b"/>
              <a:pathLst>
                <a:path w="771525" h="739139">
                  <a:moveTo>
                    <a:pt x="309055" y="738860"/>
                  </a:moveTo>
                  <a:lnTo>
                    <a:pt x="259271" y="599668"/>
                  </a:lnTo>
                  <a:lnTo>
                    <a:pt x="210897" y="583313"/>
                  </a:lnTo>
                  <a:lnTo>
                    <a:pt x="166751" y="562426"/>
                  </a:lnTo>
                  <a:lnTo>
                    <a:pt x="127119" y="537474"/>
                  </a:lnTo>
                  <a:lnTo>
                    <a:pt x="92286" y="508925"/>
                  </a:lnTo>
                  <a:lnTo>
                    <a:pt x="62535" y="477247"/>
                  </a:lnTo>
                  <a:lnTo>
                    <a:pt x="38153" y="442907"/>
                  </a:lnTo>
                  <a:lnTo>
                    <a:pt x="19423" y="406373"/>
                  </a:lnTo>
                  <a:lnTo>
                    <a:pt x="6631" y="368114"/>
                  </a:lnTo>
                  <a:lnTo>
                    <a:pt x="62" y="328596"/>
                  </a:lnTo>
                  <a:lnTo>
                    <a:pt x="0" y="288289"/>
                  </a:lnTo>
                  <a:lnTo>
                    <a:pt x="6729" y="247659"/>
                  </a:lnTo>
                  <a:lnTo>
                    <a:pt x="20536" y="207174"/>
                  </a:lnTo>
                  <a:lnTo>
                    <a:pt x="41007" y="168501"/>
                  </a:lnTo>
                  <a:lnTo>
                    <a:pt x="67154" y="133213"/>
                  </a:lnTo>
                  <a:lnTo>
                    <a:pt x="98392" y="101538"/>
                  </a:lnTo>
                  <a:lnTo>
                    <a:pt x="134135" y="73702"/>
                  </a:lnTo>
                  <a:lnTo>
                    <a:pt x="173799" y="49932"/>
                  </a:lnTo>
                  <a:lnTo>
                    <a:pt x="216796" y="30454"/>
                  </a:lnTo>
                  <a:lnTo>
                    <a:pt x="262541" y="15495"/>
                  </a:lnTo>
                  <a:lnTo>
                    <a:pt x="310450" y="5282"/>
                  </a:lnTo>
                  <a:lnTo>
                    <a:pt x="359936" y="41"/>
                  </a:lnTo>
                  <a:lnTo>
                    <a:pt x="410413" y="0"/>
                  </a:lnTo>
                  <a:lnTo>
                    <a:pt x="461297" y="5384"/>
                  </a:lnTo>
                  <a:lnTo>
                    <a:pt x="512001" y="16420"/>
                  </a:lnTo>
                  <a:lnTo>
                    <a:pt x="560370" y="32752"/>
                  </a:lnTo>
                  <a:lnTo>
                    <a:pt x="604511" y="53621"/>
                  </a:lnTo>
                  <a:lnTo>
                    <a:pt x="644140" y="78560"/>
                  </a:lnTo>
                  <a:lnTo>
                    <a:pt x="678973" y="107100"/>
                  </a:lnTo>
                  <a:lnTo>
                    <a:pt x="708724" y="138774"/>
                  </a:lnTo>
                  <a:lnTo>
                    <a:pt x="733108" y="173113"/>
                  </a:lnTo>
                  <a:lnTo>
                    <a:pt x="751841" y="209649"/>
                  </a:lnTo>
                  <a:lnTo>
                    <a:pt x="764637" y="247914"/>
                  </a:lnTo>
                  <a:lnTo>
                    <a:pt x="771212" y="287440"/>
                  </a:lnTo>
                  <a:lnTo>
                    <a:pt x="771281" y="327758"/>
                  </a:lnTo>
                  <a:lnTo>
                    <a:pt x="764559" y="368401"/>
                  </a:lnTo>
                  <a:lnTo>
                    <a:pt x="750761" y="408901"/>
                  </a:lnTo>
                  <a:lnTo>
                    <a:pt x="730511" y="447114"/>
                  </a:lnTo>
                  <a:lnTo>
                    <a:pt x="704488" y="482277"/>
                  </a:lnTo>
                  <a:lnTo>
                    <a:pt x="673225" y="514070"/>
                  </a:lnTo>
                  <a:lnTo>
                    <a:pt x="637252" y="542175"/>
                  </a:lnTo>
                  <a:lnTo>
                    <a:pt x="597100" y="566273"/>
                  </a:lnTo>
                  <a:lnTo>
                    <a:pt x="553299" y="586044"/>
                  </a:lnTo>
                  <a:lnTo>
                    <a:pt x="506382" y="601171"/>
                  </a:lnTo>
                  <a:lnTo>
                    <a:pt x="456879" y="611335"/>
                  </a:lnTo>
                  <a:lnTo>
                    <a:pt x="405321" y="616216"/>
                  </a:lnTo>
                  <a:lnTo>
                    <a:pt x="309055" y="738860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08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36903" y="3578351"/>
              <a:ext cx="239318" cy="251459"/>
            </a:xfrm>
            <a:prstGeom prst="rect">
              <a:avLst/>
            </a:prstGeom>
          </p:spPr>
        </p:pic>
        <p:sp>
          <p:nvSpPr>
            <p:cNvPr id="109" name="object 31"/>
            <p:cNvSpPr/>
            <p:nvPr/>
          </p:nvSpPr>
          <p:spPr>
            <a:xfrm>
              <a:off x="1184147" y="3602735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59" h="161925">
                  <a:moveTo>
                    <a:pt x="74676" y="0"/>
                  </a:moveTo>
                  <a:lnTo>
                    <a:pt x="45611" y="6351"/>
                  </a:lnTo>
                  <a:lnTo>
                    <a:pt x="21874" y="23669"/>
                  </a:lnTo>
                  <a:lnTo>
                    <a:pt x="5869" y="49345"/>
                  </a:lnTo>
                  <a:lnTo>
                    <a:pt x="0" y="80772"/>
                  </a:lnTo>
                  <a:lnTo>
                    <a:pt x="5869" y="112198"/>
                  </a:lnTo>
                  <a:lnTo>
                    <a:pt x="21874" y="137874"/>
                  </a:lnTo>
                  <a:lnTo>
                    <a:pt x="45611" y="155192"/>
                  </a:lnTo>
                  <a:lnTo>
                    <a:pt x="74676" y="161544"/>
                  </a:lnTo>
                  <a:lnTo>
                    <a:pt x="103757" y="155192"/>
                  </a:lnTo>
                  <a:lnTo>
                    <a:pt x="127492" y="137874"/>
                  </a:lnTo>
                  <a:lnTo>
                    <a:pt x="143488" y="112198"/>
                  </a:lnTo>
                  <a:lnTo>
                    <a:pt x="149352" y="80772"/>
                  </a:lnTo>
                  <a:lnTo>
                    <a:pt x="143488" y="49345"/>
                  </a:lnTo>
                  <a:lnTo>
                    <a:pt x="127492" y="23669"/>
                  </a:lnTo>
                  <a:lnTo>
                    <a:pt x="103757" y="6351"/>
                  </a:lnTo>
                  <a:lnTo>
                    <a:pt x="7467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10" name="object 32"/>
            <p:cNvSpPr/>
            <p:nvPr/>
          </p:nvSpPr>
          <p:spPr>
            <a:xfrm>
              <a:off x="1184147" y="3602735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59" h="161925">
                  <a:moveTo>
                    <a:pt x="0" y="80772"/>
                  </a:moveTo>
                  <a:lnTo>
                    <a:pt x="5869" y="49345"/>
                  </a:lnTo>
                  <a:lnTo>
                    <a:pt x="21874" y="23669"/>
                  </a:lnTo>
                  <a:lnTo>
                    <a:pt x="45611" y="6351"/>
                  </a:lnTo>
                  <a:lnTo>
                    <a:pt x="74676" y="0"/>
                  </a:lnTo>
                  <a:lnTo>
                    <a:pt x="103757" y="6351"/>
                  </a:lnTo>
                  <a:lnTo>
                    <a:pt x="127492" y="23669"/>
                  </a:lnTo>
                  <a:lnTo>
                    <a:pt x="143488" y="49345"/>
                  </a:lnTo>
                  <a:lnTo>
                    <a:pt x="149352" y="80772"/>
                  </a:lnTo>
                  <a:lnTo>
                    <a:pt x="143488" y="112198"/>
                  </a:lnTo>
                  <a:lnTo>
                    <a:pt x="127492" y="137874"/>
                  </a:lnTo>
                  <a:lnTo>
                    <a:pt x="103757" y="155192"/>
                  </a:lnTo>
                  <a:lnTo>
                    <a:pt x="74676" y="161544"/>
                  </a:lnTo>
                  <a:lnTo>
                    <a:pt x="45611" y="155192"/>
                  </a:lnTo>
                  <a:lnTo>
                    <a:pt x="21874" y="137874"/>
                  </a:lnTo>
                  <a:lnTo>
                    <a:pt x="5869" y="112198"/>
                  </a:lnTo>
                  <a:lnTo>
                    <a:pt x="0" y="8077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11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10640" y="3582898"/>
              <a:ext cx="239318" cy="249961"/>
            </a:xfrm>
            <a:prstGeom prst="rect">
              <a:avLst/>
            </a:prstGeom>
          </p:spPr>
        </p:pic>
        <p:sp>
          <p:nvSpPr>
            <p:cNvPr id="112" name="object 34"/>
            <p:cNvSpPr/>
            <p:nvPr/>
          </p:nvSpPr>
          <p:spPr>
            <a:xfrm>
              <a:off x="1357884" y="3607307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59" h="160020">
                  <a:moveTo>
                    <a:pt x="74675" y="0"/>
                  </a:moveTo>
                  <a:lnTo>
                    <a:pt x="45594" y="6286"/>
                  </a:lnTo>
                  <a:lnTo>
                    <a:pt x="21859" y="23431"/>
                  </a:lnTo>
                  <a:lnTo>
                    <a:pt x="5863" y="48863"/>
                  </a:lnTo>
                  <a:lnTo>
                    <a:pt x="0" y="80009"/>
                  </a:lnTo>
                  <a:lnTo>
                    <a:pt x="5863" y="111156"/>
                  </a:lnTo>
                  <a:lnTo>
                    <a:pt x="21859" y="136588"/>
                  </a:lnTo>
                  <a:lnTo>
                    <a:pt x="45594" y="153733"/>
                  </a:lnTo>
                  <a:lnTo>
                    <a:pt x="74675" y="160019"/>
                  </a:lnTo>
                  <a:lnTo>
                    <a:pt x="103757" y="153733"/>
                  </a:lnTo>
                  <a:lnTo>
                    <a:pt x="127492" y="136588"/>
                  </a:lnTo>
                  <a:lnTo>
                    <a:pt x="143488" y="111156"/>
                  </a:lnTo>
                  <a:lnTo>
                    <a:pt x="149352" y="80009"/>
                  </a:lnTo>
                  <a:lnTo>
                    <a:pt x="143488" y="48863"/>
                  </a:lnTo>
                  <a:lnTo>
                    <a:pt x="127492" y="23431"/>
                  </a:lnTo>
                  <a:lnTo>
                    <a:pt x="103757" y="628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13" name="object 35"/>
            <p:cNvSpPr/>
            <p:nvPr/>
          </p:nvSpPr>
          <p:spPr>
            <a:xfrm>
              <a:off x="1357884" y="3607307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59" h="160020">
                  <a:moveTo>
                    <a:pt x="0" y="80009"/>
                  </a:moveTo>
                  <a:lnTo>
                    <a:pt x="5863" y="48863"/>
                  </a:lnTo>
                  <a:lnTo>
                    <a:pt x="21859" y="23431"/>
                  </a:lnTo>
                  <a:lnTo>
                    <a:pt x="45594" y="6286"/>
                  </a:lnTo>
                  <a:lnTo>
                    <a:pt x="74675" y="0"/>
                  </a:lnTo>
                  <a:lnTo>
                    <a:pt x="103757" y="6286"/>
                  </a:lnTo>
                  <a:lnTo>
                    <a:pt x="127492" y="23431"/>
                  </a:lnTo>
                  <a:lnTo>
                    <a:pt x="143488" y="48863"/>
                  </a:lnTo>
                  <a:lnTo>
                    <a:pt x="149352" y="80009"/>
                  </a:lnTo>
                  <a:lnTo>
                    <a:pt x="143488" y="111156"/>
                  </a:lnTo>
                  <a:lnTo>
                    <a:pt x="127492" y="136588"/>
                  </a:lnTo>
                  <a:lnTo>
                    <a:pt x="103757" y="153733"/>
                  </a:lnTo>
                  <a:lnTo>
                    <a:pt x="74675" y="160019"/>
                  </a:lnTo>
                  <a:lnTo>
                    <a:pt x="45594" y="153733"/>
                  </a:lnTo>
                  <a:lnTo>
                    <a:pt x="21859" y="136588"/>
                  </a:lnTo>
                  <a:lnTo>
                    <a:pt x="5863" y="111156"/>
                  </a:lnTo>
                  <a:lnTo>
                    <a:pt x="0" y="8000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14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8948" y="3576802"/>
              <a:ext cx="239318" cy="249961"/>
            </a:xfrm>
            <a:prstGeom prst="rect">
              <a:avLst/>
            </a:prstGeom>
          </p:spPr>
        </p:pic>
        <p:pic>
          <p:nvPicPr>
            <p:cNvPr id="115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31429" y="3596449"/>
              <a:ext cx="158877" cy="169544"/>
            </a:xfrm>
            <a:prstGeom prst="rect">
              <a:avLst/>
            </a:prstGeom>
          </p:spPr>
        </p:pic>
        <p:pic>
          <p:nvPicPr>
            <p:cNvPr id="116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04900" y="3785615"/>
              <a:ext cx="239318" cy="249961"/>
            </a:xfrm>
            <a:prstGeom prst="rect">
              <a:avLst/>
            </a:prstGeom>
          </p:spPr>
        </p:pic>
        <p:sp>
          <p:nvSpPr>
            <p:cNvPr id="117" name="object 39"/>
            <p:cNvSpPr/>
            <p:nvPr/>
          </p:nvSpPr>
          <p:spPr>
            <a:xfrm>
              <a:off x="1152144" y="3809999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59" h="160020">
                  <a:moveTo>
                    <a:pt x="74675" y="0"/>
                  </a:moveTo>
                  <a:lnTo>
                    <a:pt x="45611" y="6286"/>
                  </a:lnTo>
                  <a:lnTo>
                    <a:pt x="21874" y="23431"/>
                  </a:lnTo>
                  <a:lnTo>
                    <a:pt x="5869" y="48863"/>
                  </a:lnTo>
                  <a:lnTo>
                    <a:pt x="0" y="80009"/>
                  </a:lnTo>
                  <a:lnTo>
                    <a:pt x="5869" y="111151"/>
                  </a:lnTo>
                  <a:lnTo>
                    <a:pt x="21874" y="136583"/>
                  </a:lnTo>
                  <a:lnTo>
                    <a:pt x="45611" y="153731"/>
                  </a:lnTo>
                  <a:lnTo>
                    <a:pt x="74675" y="160019"/>
                  </a:lnTo>
                  <a:lnTo>
                    <a:pt x="103740" y="153731"/>
                  </a:lnTo>
                  <a:lnTo>
                    <a:pt x="127477" y="136583"/>
                  </a:lnTo>
                  <a:lnTo>
                    <a:pt x="143482" y="111151"/>
                  </a:lnTo>
                  <a:lnTo>
                    <a:pt x="149352" y="80009"/>
                  </a:lnTo>
                  <a:lnTo>
                    <a:pt x="143482" y="48863"/>
                  </a:lnTo>
                  <a:lnTo>
                    <a:pt x="127477" y="23431"/>
                  </a:lnTo>
                  <a:lnTo>
                    <a:pt x="103740" y="628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18" name="object 40"/>
            <p:cNvSpPr/>
            <p:nvPr/>
          </p:nvSpPr>
          <p:spPr>
            <a:xfrm>
              <a:off x="1152144" y="3809999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59" h="160020">
                  <a:moveTo>
                    <a:pt x="0" y="80009"/>
                  </a:moveTo>
                  <a:lnTo>
                    <a:pt x="5869" y="48863"/>
                  </a:lnTo>
                  <a:lnTo>
                    <a:pt x="21874" y="23431"/>
                  </a:lnTo>
                  <a:lnTo>
                    <a:pt x="45611" y="6286"/>
                  </a:lnTo>
                  <a:lnTo>
                    <a:pt x="74675" y="0"/>
                  </a:lnTo>
                  <a:lnTo>
                    <a:pt x="103740" y="6286"/>
                  </a:lnTo>
                  <a:lnTo>
                    <a:pt x="127477" y="23431"/>
                  </a:lnTo>
                  <a:lnTo>
                    <a:pt x="143482" y="48863"/>
                  </a:lnTo>
                  <a:lnTo>
                    <a:pt x="149352" y="80009"/>
                  </a:lnTo>
                  <a:lnTo>
                    <a:pt x="143482" y="111151"/>
                  </a:lnTo>
                  <a:lnTo>
                    <a:pt x="127477" y="136583"/>
                  </a:lnTo>
                  <a:lnTo>
                    <a:pt x="103740" y="153731"/>
                  </a:lnTo>
                  <a:lnTo>
                    <a:pt x="74675" y="160019"/>
                  </a:lnTo>
                  <a:lnTo>
                    <a:pt x="45611" y="153731"/>
                  </a:lnTo>
                  <a:lnTo>
                    <a:pt x="21874" y="136583"/>
                  </a:lnTo>
                  <a:lnTo>
                    <a:pt x="5869" y="111151"/>
                  </a:lnTo>
                  <a:lnTo>
                    <a:pt x="0" y="8000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19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3875" y="3774947"/>
              <a:ext cx="240817" cy="249961"/>
            </a:xfrm>
            <a:prstGeom prst="rect">
              <a:avLst/>
            </a:prstGeom>
          </p:spPr>
        </p:pic>
        <p:sp>
          <p:nvSpPr>
            <p:cNvPr id="120" name="object 42"/>
            <p:cNvSpPr/>
            <p:nvPr/>
          </p:nvSpPr>
          <p:spPr>
            <a:xfrm>
              <a:off x="1341120" y="3799331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30" h="160020">
                  <a:moveTo>
                    <a:pt x="75438" y="0"/>
                  </a:moveTo>
                  <a:lnTo>
                    <a:pt x="46077" y="6286"/>
                  </a:lnTo>
                  <a:lnTo>
                    <a:pt x="22098" y="23431"/>
                  </a:lnTo>
                  <a:lnTo>
                    <a:pt x="5929" y="48863"/>
                  </a:lnTo>
                  <a:lnTo>
                    <a:pt x="0" y="80010"/>
                  </a:lnTo>
                  <a:lnTo>
                    <a:pt x="5929" y="111151"/>
                  </a:lnTo>
                  <a:lnTo>
                    <a:pt x="22098" y="136583"/>
                  </a:lnTo>
                  <a:lnTo>
                    <a:pt x="46077" y="153731"/>
                  </a:lnTo>
                  <a:lnTo>
                    <a:pt x="75438" y="160020"/>
                  </a:lnTo>
                  <a:lnTo>
                    <a:pt x="104798" y="153731"/>
                  </a:lnTo>
                  <a:lnTo>
                    <a:pt x="128778" y="136583"/>
                  </a:lnTo>
                  <a:lnTo>
                    <a:pt x="144946" y="111151"/>
                  </a:lnTo>
                  <a:lnTo>
                    <a:pt x="150876" y="80010"/>
                  </a:lnTo>
                  <a:lnTo>
                    <a:pt x="144946" y="48863"/>
                  </a:lnTo>
                  <a:lnTo>
                    <a:pt x="128778" y="23431"/>
                  </a:lnTo>
                  <a:lnTo>
                    <a:pt x="104798" y="6286"/>
                  </a:lnTo>
                  <a:lnTo>
                    <a:pt x="7543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21" name="object 43"/>
            <p:cNvSpPr/>
            <p:nvPr/>
          </p:nvSpPr>
          <p:spPr>
            <a:xfrm>
              <a:off x="1341120" y="3799331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30" h="160020">
                  <a:moveTo>
                    <a:pt x="0" y="80010"/>
                  </a:moveTo>
                  <a:lnTo>
                    <a:pt x="5929" y="48863"/>
                  </a:lnTo>
                  <a:lnTo>
                    <a:pt x="22098" y="23431"/>
                  </a:lnTo>
                  <a:lnTo>
                    <a:pt x="46077" y="6286"/>
                  </a:lnTo>
                  <a:lnTo>
                    <a:pt x="75438" y="0"/>
                  </a:lnTo>
                  <a:lnTo>
                    <a:pt x="104798" y="6286"/>
                  </a:lnTo>
                  <a:lnTo>
                    <a:pt x="128778" y="23431"/>
                  </a:lnTo>
                  <a:lnTo>
                    <a:pt x="144946" y="48863"/>
                  </a:lnTo>
                  <a:lnTo>
                    <a:pt x="150876" y="80010"/>
                  </a:lnTo>
                  <a:lnTo>
                    <a:pt x="144946" y="111151"/>
                  </a:lnTo>
                  <a:lnTo>
                    <a:pt x="128778" y="136583"/>
                  </a:lnTo>
                  <a:lnTo>
                    <a:pt x="104798" y="153731"/>
                  </a:lnTo>
                  <a:lnTo>
                    <a:pt x="75438" y="160020"/>
                  </a:lnTo>
                  <a:lnTo>
                    <a:pt x="46077" y="153731"/>
                  </a:lnTo>
                  <a:lnTo>
                    <a:pt x="22098" y="136583"/>
                  </a:lnTo>
                  <a:lnTo>
                    <a:pt x="5929" y="111151"/>
                  </a:lnTo>
                  <a:lnTo>
                    <a:pt x="0" y="8001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22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11601" y="4084174"/>
              <a:ext cx="492357" cy="350697"/>
            </a:xfrm>
            <a:prstGeom prst="rect">
              <a:avLst/>
            </a:prstGeom>
          </p:spPr>
        </p:pic>
        <p:pic>
          <p:nvPicPr>
            <p:cNvPr id="123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26919" y="4005071"/>
              <a:ext cx="457200" cy="458723"/>
            </a:xfrm>
            <a:prstGeom prst="rect">
              <a:avLst/>
            </a:prstGeom>
          </p:spPr>
        </p:pic>
        <p:pic>
          <p:nvPicPr>
            <p:cNvPr id="124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74063" y="3938015"/>
              <a:ext cx="240817" cy="249961"/>
            </a:xfrm>
            <a:prstGeom prst="rect">
              <a:avLst/>
            </a:prstGeom>
          </p:spPr>
        </p:pic>
        <p:sp>
          <p:nvSpPr>
            <p:cNvPr id="125" name="object 47"/>
            <p:cNvSpPr/>
            <p:nvPr/>
          </p:nvSpPr>
          <p:spPr>
            <a:xfrm>
              <a:off x="1321307" y="3962399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30" h="160020">
                  <a:moveTo>
                    <a:pt x="75437" y="0"/>
                  </a:moveTo>
                  <a:lnTo>
                    <a:pt x="46077" y="6288"/>
                  </a:lnTo>
                  <a:lnTo>
                    <a:pt x="22097" y="23436"/>
                  </a:lnTo>
                  <a:lnTo>
                    <a:pt x="5929" y="48868"/>
                  </a:lnTo>
                  <a:lnTo>
                    <a:pt x="0" y="80009"/>
                  </a:lnTo>
                  <a:lnTo>
                    <a:pt x="5929" y="111151"/>
                  </a:lnTo>
                  <a:lnTo>
                    <a:pt x="22097" y="136583"/>
                  </a:lnTo>
                  <a:lnTo>
                    <a:pt x="46077" y="153731"/>
                  </a:lnTo>
                  <a:lnTo>
                    <a:pt x="75437" y="160019"/>
                  </a:lnTo>
                  <a:lnTo>
                    <a:pt x="104798" y="153731"/>
                  </a:lnTo>
                  <a:lnTo>
                    <a:pt x="128778" y="136583"/>
                  </a:lnTo>
                  <a:lnTo>
                    <a:pt x="144946" y="111151"/>
                  </a:lnTo>
                  <a:lnTo>
                    <a:pt x="150875" y="80009"/>
                  </a:lnTo>
                  <a:lnTo>
                    <a:pt x="144946" y="48868"/>
                  </a:lnTo>
                  <a:lnTo>
                    <a:pt x="128778" y="23436"/>
                  </a:lnTo>
                  <a:lnTo>
                    <a:pt x="104798" y="6288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26" name="object 48"/>
            <p:cNvSpPr/>
            <p:nvPr/>
          </p:nvSpPr>
          <p:spPr>
            <a:xfrm>
              <a:off x="1321307" y="3962399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30" h="160020">
                  <a:moveTo>
                    <a:pt x="0" y="80009"/>
                  </a:moveTo>
                  <a:lnTo>
                    <a:pt x="5929" y="48868"/>
                  </a:lnTo>
                  <a:lnTo>
                    <a:pt x="22097" y="23436"/>
                  </a:lnTo>
                  <a:lnTo>
                    <a:pt x="46077" y="6288"/>
                  </a:lnTo>
                  <a:lnTo>
                    <a:pt x="75437" y="0"/>
                  </a:lnTo>
                  <a:lnTo>
                    <a:pt x="104798" y="6288"/>
                  </a:lnTo>
                  <a:lnTo>
                    <a:pt x="128778" y="23436"/>
                  </a:lnTo>
                  <a:lnTo>
                    <a:pt x="144946" y="48868"/>
                  </a:lnTo>
                  <a:lnTo>
                    <a:pt x="150875" y="80009"/>
                  </a:lnTo>
                  <a:lnTo>
                    <a:pt x="144946" y="111151"/>
                  </a:lnTo>
                  <a:lnTo>
                    <a:pt x="128778" y="136583"/>
                  </a:lnTo>
                  <a:lnTo>
                    <a:pt x="104798" y="153731"/>
                  </a:lnTo>
                  <a:lnTo>
                    <a:pt x="75437" y="160019"/>
                  </a:lnTo>
                  <a:lnTo>
                    <a:pt x="46077" y="153731"/>
                  </a:lnTo>
                  <a:lnTo>
                    <a:pt x="22097" y="136583"/>
                  </a:lnTo>
                  <a:lnTo>
                    <a:pt x="5929" y="111151"/>
                  </a:lnTo>
                  <a:lnTo>
                    <a:pt x="0" y="8000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27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39111" y="3610355"/>
              <a:ext cx="487692" cy="470916"/>
            </a:xfrm>
            <a:prstGeom prst="rect">
              <a:avLst/>
            </a:prstGeom>
          </p:spPr>
        </p:pic>
        <p:pic>
          <p:nvPicPr>
            <p:cNvPr id="128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97963" y="3624071"/>
              <a:ext cx="565378" cy="507492"/>
            </a:xfrm>
            <a:prstGeom prst="rect">
              <a:avLst/>
            </a:prstGeom>
          </p:spPr>
        </p:pic>
        <p:sp>
          <p:nvSpPr>
            <p:cNvPr id="129" name="object 51"/>
            <p:cNvSpPr/>
            <p:nvPr/>
          </p:nvSpPr>
          <p:spPr>
            <a:xfrm>
              <a:off x="2091689" y="3643121"/>
              <a:ext cx="387350" cy="370840"/>
            </a:xfrm>
            <a:custGeom>
              <a:avLst/>
              <a:gdLst/>
              <a:ahLst/>
              <a:cxnLst/>
              <a:rect l="l" t="t" r="r" b="b"/>
              <a:pathLst>
                <a:path w="387350" h="370839">
                  <a:moveTo>
                    <a:pt x="325374" y="0"/>
                  </a:moveTo>
                  <a:lnTo>
                    <a:pt x="61722" y="0"/>
                  </a:lnTo>
                  <a:lnTo>
                    <a:pt x="37718" y="4857"/>
                  </a:lnTo>
                  <a:lnTo>
                    <a:pt x="18097" y="18097"/>
                  </a:lnTo>
                  <a:lnTo>
                    <a:pt x="4857" y="37718"/>
                  </a:lnTo>
                  <a:lnTo>
                    <a:pt x="0" y="61721"/>
                  </a:lnTo>
                  <a:lnTo>
                    <a:pt x="0" y="308609"/>
                  </a:lnTo>
                  <a:lnTo>
                    <a:pt x="4857" y="332634"/>
                  </a:lnTo>
                  <a:lnTo>
                    <a:pt x="18097" y="352253"/>
                  </a:lnTo>
                  <a:lnTo>
                    <a:pt x="37718" y="365481"/>
                  </a:lnTo>
                  <a:lnTo>
                    <a:pt x="61722" y="370331"/>
                  </a:lnTo>
                  <a:lnTo>
                    <a:pt x="325374" y="370331"/>
                  </a:lnTo>
                  <a:lnTo>
                    <a:pt x="349377" y="365481"/>
                  </a:lnTo>
                  <a:lnTo>
                    <a:pt x="368998" y="352253"/>
                  </a:lnTo>
                  <a:lnTo>
                    <a:pt x="382238" y="332634"/>
                  </a:lnTo>
                  <a:lnTo>
                    <a:pt x="387096" y="308609"/>
                  </a:lnTo>
                  <a:lnTo>
                    <a:pt x="387096" y="61721"/>
                  </a:lnTo>
                  <a:lnTo>
                    <a:pt x="382238" y="37718"/>
                  </a:lnTo>
                  <a:lnTo>
                    <a:pt x="368998" y="18097"/>
                  </a:lnTo>
                  <a:lnTo>
                    <a:pt x="349377" y="4857"/>
                  </a:lnTo>
                  <a:lnTo>
                    <a:pt x="32537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30" name="object 52"/>
            <p:cNvSpPr/>
            <p:nvPr/>
          </p:nvSpPr>
          <p:spPr>
            <a:xfrm>
              <a:off x="2091689" y="3643121"/>
              <a:ext cx="387350" cy="370840"/>
            </a:xfrm>
            <a:custGeom>
              <a:avLst/>
              <a:gdLst/>
              <a:ahLst/>
              <a:cxnLst/>
              <a:rect l="l" t="t" r="r" b="b"/>
              <a:pathLst>
                <a:path w="387350" h="370839">
                  <a:moveTo>
                    <a:pt x="0" y="61721"/>
                  </a:moveTo>
                  <a:lnTo>
                    <a:pt x="4857" y="37718"/>
                  </a:lnTo>
                  <a:lnTo>
                    <a:pt x="18097" y="18097"/>
                  </a:lnTo>
                  <a:lnTo>
                    <a:pt x="37718" y="4857"/>
                  </a:lnTo>
                  <a:lnTo>
                    <a:pt x="61722" y="0"/>
                  </a:lnTo>
                  <a:lnTo>
                    <a:pt x="325374" y="0"/>
                  </a:lnTo>
                  <a:lnTo>
                    <a:pt x="349377" y="4857"/>
                  </a:lnTo>
                  <a:lnTo>
                    <a:pt x="368998" y="18097"/>
                  </a:lnTo>
                  <a:lnTo>
                    <a:pt x="382238" y="37718"/>
                  </a:lnTo>
                  <a:lnTo>
                    <a:pt x="387096" y="61721"/>
                  </a:lnTo>
                  <a:lnTo>
                    <a:pt x="387096" y="308609"/>
                  </a:lnTo>
                  <a:lnTo>
                    <a:pt x="382238" y="332634"/>
                  </a:lnTo>
                  <a:lnTo>
                    <a:pt x="368998" y="352253"/>
                  </a:lnTo>
                  <a:lnTo>
                    <a:pt x="349377" y="365481"/>
                  </a:lnTo>
                  <a:lnTo>
                    <a:pt x="325374" y="370331"/>
                  </a:lnTo>
                  <a:lnTo>
                    <a:pt x="61722" y="370331"/>
                  </a:lnTo>
                  <a:lnTo>
                    <a:pt x="37718" y="365481"/>
                  </a:lnTo>
                  <a:lnTo>
                    <a:pt x="18097" y="352253"/>
                  </a:lnTo>
                  <a:lnTo>
                    <a:pt x="4857" y="332634"/>
                  </a:lnTo>
                  <a:lnTo>
                    <a:pt x="0" y="308609"/>
                  </a:lnTo>
                  <a:lnTo>
                    <a:pt x="0" y="61721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7" name="object 53"/>
          <p:cNvSpPr txBox="1"/>
          <p:nvPr/>
        </p:nvSpPr>
        <p:spPr>
          <a:xfrm>
            <a:off x="3913204" y="4145047"/>
            <a:ext cx="27907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54"/>
          <p:cNvGrpSpPr/>
          <p:nvPr/>
        </p:nvGrpSpPr>
        <p:grpSpPr>
          <a:xfrm>
            <a:off x="3388204" y="2587469"/>
            <a:ext cx="2766838" cy="2670593"/>
            <a:chOff x="1735836" y="2176034"/>
            <a:chExt cx="2644114" cy="2614850"/>
          </a:xfrm>
        </p:grpSpPr>
        <p:sp>
          <p:nvSpPr>
            <p:cNvPr id="91" name="object 55"/>
            <p:cNvSpPr/>
            <p:nvPr/>
          </p:nvSpPr>
          <p:spPr>
            <a:xfrm>
              <a:off x="1736598" y="3726942"/>
              <a:ext cx="419100" cy="204470"/>
            </a:xfrm>
            <a:custGeom>
              <a:avLst/>
              <a:gdLst/>
              <a:ahLst/>
              <a:cxnLst/>
              <a:rect l="l" t="t" r="r" b="b"/>
              <a:pathLst>
                <a:path w="419100" h="204470">
                  <a:moveTo>
                    <a:pt x="316991" y="0"/>
                  </a:moveTo>
                  <a:lnTo>
                    <a:pt x="316991" y="51054"/>
                  </a:lnTo>
                  <a:lnTo>
                    <a:pt x="0" y="51054"/>
                  </a:lnTo>
                  <a:lnTo>
                    <a:pt x="0" y="153162"/>
                  </a:lnTo>
                  <a:lnTo>
                    <a:pt x="316991" y="153162"/>
                  </a:lnTo>
                  <a:lnTo>
                    <a:pt x="316991" y="204216"/>
                  </a:lnTo>
                  <a:lnTo>
                    <a:pt x="419100" y="102108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2" name="object 56"/>
            <p:cNvSpPr/>
            <p:nvPr/>
          </p:nvSpPr>
          <p:spPr>
            <a:xfrm>
              <a:off x="1736598" y="3726942"/>
              <a:ext cx="419100" cy="204470"/>
            </a:xfrm>
            <a:custGeom>
              <a:avLst/>
              <a:gdLst/>
              <a:ahLst/>
              <a:cxnLst/>
              <a:rect l="l" t="t" r="r" b="b"/>
              <a:pathLst>
                <a:path w="419100" h="204470">
                  <a:moveTo>
                    <a:pt x="0" y="51054"/>
                  </a:moveTo>
                  <a:lnTo>
                    <a:pt x="316991" y="51054"/>
                  </a:lnTo>
                  <a:lnTo>
                    <a:pt x="316991" y="0"/>
                  </a:lnTo>
                  <a:lnTo>
                    <a:pt x="419100" y="102108"/>
                  </a:lnTo>
                  <a:lnTo>
                    <a:pt x="316991" y="204216"/>
                  </a:lnTo>
                  <a:lnTo>
                    <a:pt x="316991" y="153162"/>
                  </a:lnTo>
                  <a:lnTo>
                    <a:pt x="0" y="153162"/>
                  </a:lnTo>
                  <a:lnTo>
                    <a:pt x="0" y="5105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93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35836" y="4187228"/>
              <a:ext cx="1028445" cy="603656"/>
            </a:xfrm>
            <a:prstGeom prst="rect">
              <a:avLst/>
            </a:prstGeom>
          </p:spPr>
        </p:pic>
        <p:pic>
          <p:nvPicPr>
            <p:cNvPr id="94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87138" y="2176034"/>
              <a:ext cx="922051" cy="750151"/>
            </a:xfrm>
            <a:prstGeom prst="rect">
              <a:avLst/>
            </a:prstGeom>
          </p:spPr>
        </p:pic>
        <p:pic>
          <p:nvPicPr>
            <p:cNvPr id="95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11425" y="2178304"/>
              <a:ext cx="868426" cy="696213"/>
            </a:xfrm>
            <a:prstGeom prst="rect">
              <a:avLst/>
            </a:prstGeom>
          </p:spPr>
        </p:pic>
        <p:pic>
          <p:nvPicPr>
            <p:cNvPr id="96" name="object 6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78952" y="3526932"/>
              <a:ext cx="509016" cy="403859"/>
            </a:xfrm>
            <a:prstGeom prst="rect">
              <a:avLst/>
            </a:prstGeom>
          </p:spPr>
        </p:pic>
        <p:sp>
          <p:nvSpPr>
            <p:cNvPr id="97" name="object 61"/>
            <p:cNvSpPr/>
            <p:nvPr/>
          </p:nvSpPr>
          <p:spPr>
            <a:xfrm>
              <a:off x="2855903" y="2773515"/>
              <a:ext cx="771525" cy="739140"/>
            </a:xfrm>
            <a:custGeom>
              <a:avLst/>
              <a:gdLst/>
              <a:ahLst/>
              <a:cxnLst/>
              <a:rect l="l" t="t" r="r" b="b"/>
              <a:pathLst>
                <a:path w="771525" h="739139">
                  <a:moveTo>
                    <a:pt x="410418" y="0"/>
                  </a:moveTo>
                  <a:lnTo>
                    <a:pt x="359937" y="41"/>
                  </a:lnTo>
                  <a:lnTo>
                    <a:pt x="310446" y="5282"/>
                  </a:lnTo>
                  <a:lnTo>
                    <a:pt x="262533" y="15495"/>
                  </a:lnTo>
                  <a:lnTo>
                    <a:pt x="216782" y="30454"/>
                  </a:lnTo>
                  <a:lnTo>
                    <a:pt x="173780" y="49932"/>
                  </a:lnTo>
                  <a:lnTo>
                    <a:pt x="134114" y="73702"/>
                  </a:lnTo>
                  <a:lnTo>
                    <a:pt x="98368" y="101538"/>
                  </a:lnTo>
                  <a:lnTo>
                    <a:pt x="67130" y="133213"/>
                  </a:lnTo>
                  <a:lnTo>
                    <a:pt x="40985" y="168501"/>
                  </a:lnTo>
                  <a:lnTo>
                    <a:pt x="20519" y="207174"/>
                  </a:lnTo>
                  <a:lnTo>
                    <a:pt x="6722" y="247662"/>
                  </a:lnTo>
                  <a:lnTo>
                    <a:pt x="0" y="288295"/>
                  </a:lnTo>
                  <a:lnTo>
                    <a:pt x="68" y="328606"/>
                  </a:lnTo>
                  <a:lnTo>
                    <a:pt x="6643" y="368125"/>
                  </a:lnTo>
                  <a:lnTo>
                    <a:pt x="19440" y="406386"/>
                  </a:lnTo>
                  <a:lnTo>
                    <a:pt x="38172" y="442918"/>
                  </a:lnTo>
                  <a:lnTo>
                    <a:pt x="62557" y="477254"/>
                  </a:lnTo>
                  <a:lnTo>
                    <a:pt x="92307" y="508926"/>
                  </a:lnTo>
                  <a:lnTo>
                    <a:pt x="127140" y="537465"/>
                  </a:lnTo>
                  <a:lnTo>
                    <a:pt x="166769" y="562404"/>
                  </a:lnTo>
                  <a:lnTo>
                    <a:pt x="210911" y="583273"/>
                  </a:lnTo>
                  <a:lnTo>
                    <a:pt x="259279" y="599604"/>
                  </a:lnTo>
                  <a:lnTo>
                    <a:pt x="309063" y="738923"/>
                  </a:lnTo>
                  <a:lnTo>
                    <a:pt x="405329" y="616241"/>
                  </a:lnTo>
                  <a:lnTo>
                    <a:pt x="456888" y="611341"/>
                  </a:lnTo>
                  <a:lnTo>
                    <a:pt x="506391" y="601168"/>
                  </a:lnTo>
                  <a:lnTo>
                    <a:pt x="553308" y="586039"/>
                  </a:lnTo>
                  <a:lnTo>
                    <a:pt x="597108" y="566268"/>
                  </a:lnTo>
                  <a:lnTo>
                    <a:pt x="637260" y="542173"/>
                  </a:lnTo>
                  <a:lnTo>
                    <a:pt x="673234" y="514067"/>
                  </a:lnTo>
                  <a:lnTo>
                    <a:pt x="704497" y="482268"/>
                  </a:lnTo>
                  <a:lnTo>
                    <a:pt x="730519" y="447090"/>
                  </a:lnTo>
                  <a:lnTo>
                    <a:pt x="750769" y="408850"/>
                  </a:lnTo>
                  <a:lnTo>
                    <a:pt x="764567" y="368362"/>
                  </a:lnTo>
                  <a:lnTo>
                    <a:pt x="771289" y="327729"/>
                  </a:lnTo>
                  <a:lnTo>
                    <a:pt x="771220" y="287418"/>
                  </a:lnTo>
                  <a:lnTo>
                    <a:pt x="764645" y="247899"/>
                  </a:lnTo>
                  <a:lnTo>
                    <a:pt x="751849" y="209639"/>
                  </a:lnTo>
                  <a:lnTo>
                    <a:pt x="733116" y="173106"/>
                  </a:lnTo>
                  <a:lnTo>
                    <a:pt x="708732" y="138770"/>
                  </a:lnTo>
                  <a:lnTo>
                    <a:pt x="678981" y="107098"/>
                  </a:lnTo>
                  <a:lnTo>
                    <a:pt x="644149" y="78559"/>
                  </a:lnTo>
                  <a:lnTo>
                    <a:pt x="604520" y="53621"/>
                  </a:lnTo>
                  <a:lnTo>
                    <a:pt x="560378" y="32752"/>
                  </a:lnTo>
                  <a:lnTo>
                    <a:pt x="512009" y="16420"/>
                  </a:lnTo>
                  <a:lnTo>
                    <a:pt x="461304" y="5384"/>
                  </a:lnTo>
                  <a:lnTo>
                    <a:pt x="410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8" name="object 62"/>
            <p:cNvSpPr/>
            <p:nvPr/>
          </p:nvSpPr>
          <p:spPr>
            <a:xfrm>
              <a:off x="2776959" y="2755137"/>
              <a:ext cx="771525" cy="739140"/>
            </a:xfrm>
            <a:custGeom>
              <a:avLst/>
              <a:gdLst/>
              <a:ahLst/>
              <a:cxnLst/>
              <a:rect l="l" t="t" r="r" b="b"/>
              <a:pathLst>
                <a:path w="771525" h="739139">
                  <a:moveTo>
                    <a:pt x="309063" y="738923"/>
                  </a:moveTo>
                  <a:lnTo>
                    <a:pt x="259279" y="599604"/>
                  </a:lnTo>
                  <a:lnTo>
                    <a:pt x="210911" y="583273"/>
                  </a:lnTo>
                  <a:lnTo>
                    <a:pt x="166769" y="562404"/>
                  </a:lnTo>
                  <a:lnTo>
                    <a:pt x="127140" y="537465"/>
                  </a:lnTo>
                  <a:lnTo>
                    <a:pt x="92307" y="508926"/>
                  </a:lnTo>
                  <a:lnTo>
                    <a:pt x="62557" y="477254"/>
                  </a:lnTo>
                  <a:lnTo>
                    <a:pt x="38172" y="442918"/>
                  </a:lnTo>
                  <a:lnTo>
                    <a:pt x="19440" y="406386"/>
                  </a:lnTo>
                  <a:lnTo>
                    <a:pt x="6643" y="368125"/>
                  </a:lnTo>
                  <a:lnTo>
                    <a:pt x="68" y="328606"/>
                  </a:lnTo>
                  <a:lnTo>
                    <a:pt x="0" y="288295"/>
                  </a:lnTo>
                  <a:lnTo>
                    <a:pt x="6722" y="247662"/>
                  </a:lnTo>
                  <a:lnTo>
                    <a:pt x="20519" y="207174"/>
                  </a:lnTo>
                  <a:lnTo>
                    <a:pt x="40985" y="168501"/>
                  </a:lnTo>
                  <a:lnTo>
                    <a:pt x="67130" y="133213"/>
                  </a:lnTo>
                  <a:lnTo>
                    <a:pt x="98368" y="101538"/>
                  </a:lnTo>
                  <a:lnTo>
                    <a:pt x="134114" y="73702"/>
                  </a:lnTo>
                  <a:lnTo>
                    <a:pt x="173780" y="49932"/>
                  </a:lnTo>
                  <a:lnTo>
                    <a:pt x="216782" y="30454"/>
                  </a:lnTo>
                  <a:lnTo>
                    <a:pt x="262533" y="15495"/>
                  </a:lnTo>
                  <a:lnTo>
                    <a:pt x="310446" y="5282"/>
                  </a:lnTo>
                  <a:lnTo>
                    <a:pt x="359937" y="41"/>
                  </a:lnTo>
                  <a:lnTo>
                    <a:pt x="410418" y="0"/>
                  </a:lnTo>
                  <a:lnTo>
                    <a:pt x="461304" y="5384"/>
                  </a:lnTo>
                  <a:lnTo>
                    <a:pt x="512009" y="16420"/>
                  </a:lnTo>
                  <a:lnTo>
                    <a:pt x="560378" y="32752"/>
                  </a:lnTo>
                  <a:lnTo>
                    <a:pt x="604520" y="53621"/>
                  </a:lnTo>
                  <a:lnTo>
                    <a:pt x="644149" y="78559"/>
                  </a:lnTo>
                  <a:lnTo>
                    <a:pt x="678981" y="107098"/>
                  </a:lnTo>
                  <a:lnTo>
                    <a:pt x="708732" y="138770"/>
                  </a:lnTo>
                  <a:lnTo>
                    <a:pt x="733116" y="173106"/>
                  </a:lnTo>
                  <a:lnTo>
                    <a:pt x="751849" y="209639"/>
                  </a:lnTo>
                  <a:lnTo>
                    <a:pt x="764645" y="247899"/>
                  </a:lnTo>
                  <a:lnTo>
                    <a:pt x="771220" y="287418"/>
                  </a:lnTo>
                  <a:lnTo>
                    <a:pt x="771289" y="327729"/>
                  </a:lnTo>
                  <a:lnTo>
                    <a:pt x="764567" y="368362"/>
                  </a:lnTo>
                  <a:lnTo>
                    <a:pt x="750769" y="408850"/>
                  </a:lnTo>
                  <a:lnTo>
                    <a:pt x="730519" y="447090"/>
                  </a:lnTo>
                  <a:lnTo>
                    <a:pt x="704497" y="482268"/>
                  </a:lnTo>
                  <a:lnTo>
                    <a:pt x="673234" y="514067"/>
                  </a:lnTo>
                  <a:lnTo>
                    <a:pt x="637260" y="542173"/>
                  </a:lnTo>
                  <a:lnTo>
                    <a:pt x="597108" y="566268"/>
                  </a:lnTo>
                  <a:lnTo>
                    <a:pt x="553308" y="586039"/>
                  </a:lnTo>
                  <a:lnTo>
                    <a:pt x="506391" y="601168"/>
                  </a:lnTo>
                  <a:lnTo>
                    <a:pt x="456888" y="611341"/>
                  </a:lnTo>
                  <a:lnTo>
                    <a:pt x="405329" y="616241"/>
                  </a:lnTo>
                  <a:lnTo>
                    <a:pt x="309063" y="738923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99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28209" y="3352536"/>
              <a:ext cx="492357" cy="346474"/>
            </a:xfrm>
            <a:prstGeom prst="rect">
              <a:avLst/>
            </a:prstGeom>
          </p:spPr>
        </p:pic>
        <p:pic>
          <p:nvPicPr>
            <p:cNvPr id="100" name="object 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43527" y="3272028"/>
              <a:ext cx="457200" cy="457200"/>
            </a:xfrm>
            <a:prstGeom prst="rect">
              <a:avLst/>
            </a:prstGeom>
          </p:spPr>
        </p:pic>
        <p:pic>
          <p:nvPicPr>
            <p:cNvPr id="101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55720" y="2781261"/>
              <a:ext cx="487692" cy="566966"/>
            </a:xfrm>
            <a:prstGeom prst="rect">
              <a:avLst/>
            </a:prstGeom>
          </p:spPr>
        </p:pic>
        <p:pic>
          <p:nvPicPr>
            <p:cNvPr id="102" name="object 6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14572" y="2842260"/>
              <a:ext cx="565378" cy="507492"/>
            </a:xfrm>
            <a:prstGeom prst="rect">
              <a:avLst/>
            </a:prstGeom>
          </p:spPr>
        </p:pic>
        <p:sp>
          <p:nvSpPr>
            <p:cNvPr id="103" name="object 67"/>
            <p:cNvSpPr/>
            <p:nvPr/>
          </p:nvSpPr>
          <p:spPr>
            <a:xfrm>
              <a:off x="3908298" y="2814066"/>
              <a:ext cx="387350" cy="466725"/>
            </a:xfrm>
            <a:custGeom>
              <a:avLst/>
              <a:gdLst/>
              <a:ahLst/>
              <a:cxnLst/>
              <a:rect l="l" t="t" r="r" b="b"/>
              <a:pathLst>
                <a:path w="387350" h="466725">
                  <a:moveTo>
                    <a:pt x="322579" y="0"/>
                  </a:moveTo>
                  <a:lnTo>
                    <a:pt x="64515" y="0"/>
                  </a:lnTo>
                  <a:lnTo>
                    <a:pt x="39379" y="5062"/>
                  </a:lnTo>
                  <a:lnTo>
                    <a:pt x="18875" y="18875"/>
                  </a:lnTo>
                  <a:lnTo>
                    <a:pt x="5062" y="39379"/>
                  </a:lnTo>
                  <a:lnTo>
                    <a:pt x="0" y="64515"/>
                  </a:lnTo>
                  <a:lnTo>
                    <a:pt x="0" y="401827"/>
                  </a:lnTo>
                  <a:lnTo>
                    <a:pt x="5062" y="426964"/>
                  </a:lnTo>
                  <a:lnTo>
                    <a:pt x="18875" y="447468"/>
                  </a:lnTo>
                  <a:lnTo>
                    <a:pt x="39379" y="461281"/>
                  </a:lnTo>
                  <a:lnTo>
                    <a:pt x="64515" y="466344"/>
                  </a:lnTo>
                  <a:lnTo>
                    <a:pt x="322579" y="466344"/>
                  </a:lnTo>
                  <a:lnTo>
                    <a:pt x="347716" y="461281"/>
                  </a:lnTo>
                  <a:lnTo>
                    <a:pt x="368220" y="447468"/>
                  </a:lnTo>
                  <a:lnTo>
                    <a:pt x="382033" y="426964"/>
                  </a:lnTo>
                  <a:lnTo>
                    <a:pt x="387096" y="401827"/>
                  </a:lnTo>
                  <a:lnTo>
                    <a:pt x="387096" y="64515"/>
                  </a:lnTo>
                  <a:lnTo>
                    <a:pt x="382033" y="39379"/>
                  </a:lnTo>
                  <a:lnTo>
                    <a:pt x="368220" y="18875"/>
                  </a:lnTo>
                  <a:lnTo>
                    <a:pt x="347716" y="5062"/>
                  </a:lnTo>
                  <a:lnTo>
                    <a:pt x="32257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04" name="object 68"/>
            <p:cNvSpPr/>
            <p:nvPr/>
          </p:nvSpPr>
          <p:spPr>
            <a:xfrm>
              <a:off x="3908298" y="2814066"/>
              <a:ext cx="387350" cy="466725"/>
            </a:xfrm>
            <a:custGeom>
              <a:avLst/>
              <a:gdLst/>
              <a:ahLst/>
              <a:cxnLst/>
              <a:rect l="l" t="t" r="r" b="b"/>
              <a:pathLst>
                <a:path w="387350" h="466725">
                  <a:moveTo>
                    <a:pt x="0" y="64515"/>
                  </a:moveTo>
                  <a:lnTo>
                    <a:pt x="5062" y="39379"/>
                  </a:lnTo>
                  <a:lnTo>
                    <a:pt x="18875" y="18875"/>
                  </a:lnTo>
                  <a:lnTo>
                    <a:pt x="39379" y="5062"/>
                  </a:lnTo>
                  <a:lnTo>
                    <a:pt x="64515" y="0"/>
                  </a:lnTo>
                  <a:lnTo>
                    <a:pt x="322579" y="0"/>
                  </a:lnTo>
                  <a:lnTo>
                    <a:pt x="347716" y="5062"/>
                  </a:lnTo>
                  <a:lnTo>
                    <a:pt x="368220" y="18875"/>
                  </a:lnTo>
                  <a:lnTo>
                    <a:pt x="382033" y="39379"/>
                  </a:lnTo>
                  <a:lnTo>
                    <a:pt x="387096" y="64515"/>
                  </a:lnTo>
                  <a:lnTo>
                    <a:pt x="387096" y="401827"/>
                  </a:lnTo>
                  <a:lnTo>
                    <a:pt x="382033" y="426964"/>
                  </a:lnTo>
                  <a:lnTo>
                    <a:pt x="368220" y="447468"/>
                  </a:lnTo>
                  <a:lnTo>
                    <a:pt x="347716" y="461281"/>
                  </a:lnTo>
                  <a:lnTo>
                    <a:pt x="322579" y="466344"/>
                  </a:lnTo>
                  <a:lnTo>
                    <a:pt x="64515" y="466344"/>
                  </a:lnTo>
                  <a:lnTo>
                    <a:pt x="39379" y="461281"/>
                  </a:lnTo>
                  <a:lnTo>
                    <a:pt x="18875" y="447468"/>
                  </a:lnTo>
                  <a:lnTo>
                    <a:pt x="5062" y="426964"/>
                  </a:lnTo>
                  <a:lnTo>
                    <a:pt x="0" y="401827"/>
                  </a:lnTo>
                  <a:lnTo>
                    <a:pt x="0" y="64515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9" name="object 69"/>
          <p:cNvSpPr txBox="1"/>
          <p:nvPr/>
        </p:nvSpPr>
        <p:spPr>
          <a:xfrm>
            <a:off x="5730447" y="3363514"/>
            <a:ext cx="27907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70"/>
          <p:cNvGrpSpPr/>
          <p:nvPr/>
        </p:nvGrpSpPr>
        <p:grpSpPr>
          <a:xfrm>
            <a:off x="5222727" y="1888587"/>
            <a:ext cx="2380116" cy="1776706"/>
            <a:chOff x="3553205" y="1458493"/>
            <a:chExt cx="2274545" cy="1739621"/>
          </a:xfrm>
        </p:grpSpPr>
        <p:sp>
          <p:nvSpPr>
            <p:cNvPr id="80" name="object 71"/>
            <p:cNvSpPr/>
            <p:nvPr/>
          </p:nvSpPr>
          <p:spPr>
            <a:xfrm>
              <a:off x="3553205" y="2992374"/>
              <a:ext cx="419100" cy="205740"/>
            </a:xfrm>
            <a:custGeom>
              <a:avLst/>
              <a:gdLst/>
              <a:ahLst/>
              <a:cxnLst/>
              <a:rect l="l" t="t" r="r" b="b"/>
              <a:pathLst>
                <a:path w="419100" h="205739">
                  <a:moveTo>
                    <a:pt x="316230" y="0"/>
                  </a:moveTo>
                  <a:lnTo>
                    <a:pt x="316230" y="51434"/>
                  </a:lnTo>
                  <a:lnTo>
                    <a:pt x="0" y="51434"/>
                  </a:lnTo>
                  <a:lnTo>
                    <a:pt x="0" y="154305"/>
                  </a:lnTo>
                  <a:lnTo>
                    <a:pt x="316230" y="154305"/>
                  </a:lnTo>
                  <a:lnTo>
                    <a:pt x="316230" y="205739"/>
                  </a:lnTo>
                  <a:lnTo>
                    <a:pt x="419100" y="102869"/>
                  </a:lnTo>
                  <a:lnTo>
                    <a:pt x="31623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1" name="object 72"/>
            <p:cNvSpPr/>
            <p:nvPr/>
          </p:nvSpPr>
          <p:spPr>
            <a:xfrm>
              <a:off x="3553205" y="2992374"/>
              <a:ext cx="419100" cy="205740"/>
            </a:xfrm>
            <a:custGeom>
              <a:avLst/>
              <a:gdLst/>
              <a:ahLst/>
              <a:cxnLst/>
              <a:rect l="l" t="t" r="r" b="b"/>
              <a:pathLst>
                <a:path w="419100" h="205739">
                  <a:moveTo>
                    <a:pt x="0" y="51434"/>
                  </a:moveTo>
                  <a:lnTo>
                    <a:pt x="316230" y="51434"/>
                  </a:lnTo>
                  <a:lnTo>
                    <a:pt x="316230" y="0"/>
                  </a:lnTo>
                  <a:lnTo>
                    <a:pt x="419100" y="102869"/>
                  </a:lnTo>
                  <a:lnTo>
                    <a:pt x="316230" y="205739"/>
                  </a:lnTo>
                  <a:lnTo>
                    <a:pt x="316230" y="154305"/>
                  </a:lnTo>
                  <a:lnTo>
                    <a:pt x="0" y="154305"/>
                  </a:lnTo>
                  <a:lnTo>
                    <a:pt x="0" y="5143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82" name="object 7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6259" y="2281427"/>
              <a:ext cx="510539" cy="403860"/>
            </a:xfrm>
            <a:prstGeom prst="rect">
              <a:avLst/>
            </a:prstGeom>
          </p:spPr>
        </p:pic>
        <p:sp>
          <p:nvSpPr>
            <p:cNvPr id="83" name="object 74"/>
            <p:cNvSpPr/>
            <p:nvPr/>
          </p:nvSpPr>
          <p:spPr>
            <a:xfrm>
              <a:off x="4302146" y="1604607"/>
              <a:ext cx="773430" cy="739140"/>
            </a:xfrm>
            <a:custGeom>
              <a:avLst/>
              <a:gdLst/>
              <a:ahLst/>
              <a:cxnLst/>
              <a:rect l="l" t="t" r="r" b="b"/>
              <a:pathLst>
                <a:path w="773429" h="739139">
                  <a:moveTo>
                    <a:pt x="411203" y="0"/>
                  </a:moveTo>
                  <a:lnTo>
                    <a:pt x="360648" y="41"/>
                  </a:lnTo>
                  <a:lnTo>
                    <a:pt x="311081" y="5282"/>
                  </a:lnTo>
                  <a:lnTo>
                    <a:pt x="263089" y="15495"/>
                  </a:lnTo>
                  <a:lnTo>
                    <a:pt x="217259" y="30454"/>
                  </a:lnTo>
                  <a:lnTo>
                    <a:pt x="174178" y="49932"/>
                  </a:lnTo>
                  <a:lnTo>
                    <a:pt x="134433" y="73702"/>
                  </a:lnTo>
                  <a:lnTo>
                    <a:pt x="98611" y="101538"/>
                  </a:lnTo>
                  <a:lnTo>
                    <a:pt x="67299" y="133213"/>
                  </a:lnTo>
                  <a:lnTo>
                    <a:pt x="41083" y="168501"/>
                  </a:lnTo>
                  <a:lnTo>
                    <a:pt x="20552" y="207174"/>
                  </a:lnTo>
                  <a:lnTo>
                    <a:pt x="6730" y="247662"/>
                  </a:lnTo>
                  <a:lnTo>
                    <a:pt x="0" y="288295"/>
                  </a:lnTo>
                  <a:lnTo>
                    <a:pt x="75" y="328606"/>
                  </a:lnTo>
                  <a:lnTo>
                    <a:pt x="6671" y="368125"/>
                  </a:lnTo>
                  <a:lnTo>
                    <a:pt x="19503" y="406386"/>
                  </a:lnTo>
                  <a:lnTo>
                    <a:pt x="38284" y="442918"/>
                  </a:lnTo>
                  <a:lnTo>
                    <a:pt x="62730" y="477254"/>
                  </a:lnTo>
                  <a:lnTo>
                    <a:pt x="92556" y="508926"/>
                  </a:lnTo>
                  <a:lnTo>
                    <a:pt x="127476" y="537465"/>
                  </a:lnTo>
                  <a:lnTo>
                    <a:pt x="167204" y="562404"/>
                  </a:lnTo>
                  <a:lnTo>
                    <a:pt x="211456" y="583273"/>
                  </a:lnTo>
                  <a:lnTo>
                    <a:pt x="259947" y="599604"/>
                  </a:lnTo>
                  <a:lnTo>
                    <a:pt x="309731" y="738923"/>
                  </a:lnTo>
                  <a:lnTo>
                    <a:pt x="406124" y="616241"/>
                  </a:lnTo>
                  <a:lnTo>
                    <a:pt x="457804" y="611341"/>
                  </a:lnTo>
                  <a:lnTo>
                    <a:pt x="507420" y="601168"/>
                  </a:lnTo>
                  <a:lnTo>
                    <a:pt x="554441" y="586039"/>
                  </a:lnTo>
                  <a:lnTo>
                    <a:pt x="598335" y="566268"/>
                  </a:lnTo>
                  <a:lnTo>
                    <a:pt x="638572" y="542173"/>
                  </a:lnTo>
                  <a:lnTo>
                    <a:pt x="674621" y="514067"/>
                  </a:lnTo>
                  <a:lnTo>
                    <a:pt x="705950" y="482268"/>
                  </a:lnTo>
                  <a:lnTo>
                    <a:pt x="732028" y="447090"/>
                  </a:lnTo>
                  <a:lnTo>
                    <a:pt x="752326" y="408850"/>
                  </a:lnTo>
                  <a:lnTo>
                    <a:pt x="766148" y="368362"/>
                  </a:lnTo>
                  <a:lnTo>
                    <a:pt x="772878" y="327729"/>
                  </a:lnTo>
                  <a:lnTo>
                    <a:pt x="772803" y="287418"/>
                  </a:lnTo>
                  <a:lnTo>
                    <a:pt x="766206" y="247899"/>
                  </a:lnTo>
                  <a:lnTo>
                    <a:pt x="753375" y="209639"/>
                  </a:lnTo>
                  <a:lnTo>
                    <a:pt x="734593" y="173106"/>
                  </a:lnTo>
                  <a:lnTo>
                    <a:pt x="710147" y="138770"/>
                  </a:lnTo>
                  <a:lnTo>
                    <a:pt x="680321" y="107098"/>
                  </a:lnTo>
                  <a:lnTo>
                    <a:pt x="645402" y="78559"/>
                  </a:lnTo>
                  <a:lnTo>
                    <a:pt x="605673" y="53621"/>
                  </a:lnTo>
                  <a:lnTo>
                    <a:pt x="561421" y="32752"/>
                  </a:lnTo>
                  <a:lnTo>
                    <a:pt x="512931" y="16420"/>
                  </a:lnTo>
                  <a:lnTo>
                    <a:pt x="462160" y="5384"/>
                  </a:lnTo>
                  <a:lnTo>
                    <a:pt x="4112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4" name="object 75"/>
            <p:cNvSpPr/>
            <p:nvPr/>
          </p:nvSpPr>
          <p:spPr>
            <a:xfrm>
              <a:off x="4302146" y="1604607"/>
              <a:ext cx="773430" cy="739140"/>
            </a:xfrm>
            <a:custGeom>
              <a:avLst/>
              <a:gdLst/>
              <a:ahLst/>
              <a:cxnLst/>
              <a:rect l="l" t="t" r="r" b="b"/>
              <a:pathLst>
                <a:path w="773429" h="739139">
                  <a:moveTo>
                    <a:pt x="309731" y="738923"/>
                  </a:moveTo>
                  <a:lnTo>
                    <a:pt x="259947" y="599604"/>
                  </a:lnTo>
                  <a:lnTo>
                    <a:pt x="211456" y="583273"/>
                  </a:lnTo>
                  <a:lnTo>
                    <a:pt x="167204" y="562404"/>
                  </a:lnTo>
                  <a:lnTo>
                    <a:pt x="127476" y="537465"/>
                  </a:lnTo>
                  <a:lnTo>
                    <a:pt x="92556" y="508926"/>
                  </a:lnTo>
                  <a:lnTo>
                    <a:pt x="62730" y="477254"/>
                  </a:lnTo>
                  <a:lnTo>
                    <a:pt x="38284" y="442918"/>
                  </a:lnTo>
                  <a:lnTo>
                    <a:pt x="19503" y="406386"/>
                  </a:lnTo>
                  <a:lnTo>
                    <a:pt x="6671" y="368125"/>
                  </a:lnTo>
                  <a:lnTo>
                    <a:pt x="75" y="328606"/>
                  </a:lnTo>
                  <a:lnTo>
                    <a:pt x="0" y="288295"/>
                  </a:lnTo>
                  <a:lnTo>
                    <a:pt x="6730" y="247662"/>
                  </a:lnTo>
                  <a:lnTo>
                    <a:pt x="20552" y="207174"/>
                  </a:lnTo>
                  <a:lnTo>
                    <a:pt x="41083" y="168501"/>
                  </a:lnTo>
                  <a:lnTo>
                    <a:pt x="67299" y="133213"/>
                  </a:lnTo>
                  <a:lnTo>
                    <a:pt x="98611" y="101538"/>
                  </a:lnTo>
                  <a:lnTo>
                    <a:pt x="134433" y="73702"/>
                  </a:lnTo>
                  <a:lnTo>
                    <a:pt x="174178" y="49932"/>
                  </a:lnTo>
                  <a:lnTo>
                    <a:pt x="217259" y="30454"/>
                  </a:lnTo>
                  <a:lnTo>
                    <a:pt x="263089" y="15495"/>
                  </a:lnTo>
                  <a:lnTo>
                    <a:pt x="311081" y="5282"/>
                  </a:lnTo>
                  <a:lnTo>
                    <a:pt x="360648" y="41"/>
                  </a:lnTo>
                  <a:lnTo>
                    <a:pt x="411203" y="0"/>
                  </a:lnTo>
                  <a:lnTo>
                    <a:pt x="462160" y="5384"/>
                  </a:lnTo>
                  <a:lnTo>
                    <a:pt x="512931" y="16420"/>
                  </a:lnTo>
                  <a:lnTo>
                    <a:pt x="561421" y="32752"/>
                  </a:lnTo>
                  <a:lnTo>
                    <a:pt x="605673" y="53621"/>
                  </a:lnTo>
                  <a:lnTo>
                    <a:pt x="645402" y="78559"/>
                  </a:lnTo>
                  <a:lnTo>
                    <a:pt x="680321" y="107098"/>
                  </a:lnTo>
                  <a:lnTo>
                    <a:pt x="710147" y="138770"/>
                  </a:lnTo>
                  <a:lnTo>
                    <a:pt x="734593" y="173106"/>
                  </a:lnTo>
                  <a:lnTo>
                    <a:pt x="753375" y="209639"/>
                  </a:lnTo>
                  <a:lnTo>
                    <a:pt x="766206" y="247899"/>
                  </a:lnTo>
                  <a:lnTo>
                    <a:pt x="772803" y="287418"/>
                  </a:lnTo>
                  <a:lnTo>
                    <a:pt x="772878" y="327729"/>
                  </a:lnTo>
                  <a:lnTo>
                    <a:pt x="766148" y="368362"/>
                  </a:lnTo>
                  <a:lnTo>
                    <a:pt x="752326" y="408850"/>
                  </a:lnTo>
                  <a:lnTo>
                    <a:pt x="732028" y="447090"/>
                  </a:lnTo>
                  <a:lnTo>
                    <a:pt x="705950" y="482268"/>
                  </a:lnTo>
                  <a:lnTo>
                    <a:pt x="674621" y="514067"/>
                  </a:lnTo>
                  <a:lnTo>
                    <a:pt x="638572" y="542173"/>
                  </a:lnTo>
                  <a:lnTo>
                    <a:pt x="598335" y="566268"/>
                  </a:lnTo>
                  <a:lnTo>
                    <a:pt x="554441" y="586039"/>
                  </a:lnTo>
                  <a:lnTo>
                    <a:pt x="507420" y="601168"/>
                  </a:lnTo>
                  <a:lnTo>
                    <a:pt x="457804" y="611341"/>
                  </a:lnTo>
                  <a:lnTo>
                    <a:pt x="406124" y="616241"/>
                  </a:lnTo>
                  <a:lnTo>
                    <a:pt x="309731" y="738923"/>
                  </a:lnTo>
                  <a:close/>
                </a:path>
              </a:pathLst>
            </a:custGeom>
            <a:ln w="25399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85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74108" y="2182184"/>
              <a:ext cx="503565" cy="350697"/>
            </a:xfrm>
            <a:prstGeom prst="rect">
              <a:avLst/>
            </a:prstGeom>
          </p:spPr>
        </p:pic>
        <p:pic>
          <p:nvPicPr>
            <p:cNvPr id="86" name="object 7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89804" y="2103120"/>
              <a:ext cx="458724" cy="458724"/>
            </a:xfrm>
            <a:prstGeom prst="rect">
              <a:avLst/>
            </a:prstGeom>
          </p:spPr>
        </p:pic>
        <p:pic>
          <p:nvPicPr>
            <p:cNvPr id="87" name="object 7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301995" y="1458493"/>
              <a:ext cx="489203" cy="720826"/>
            </a:xfrm>
            <a:prstGeom prst="rect">
              <a:avLst/>
            </a:prstGeom>
          </p:spPr>
        </p:pic>
        <p:pic>
          <p:nvPicPr>
            <p:cNvPr id="88" name="object 7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62372" y="1597152"/>
              <a:ext cx="565378" cy="507492"/>
            </a:xfrm>
            <a:prstGeom prst="rect">
              <a:avLst/>
            </a:prstGeom>
          </p:spPr>
        </p:pic>
        <p:sp>
          <p:nvSpPr>
            <p:cNvPr id="89" name="object 80"/>
            <p:cNvSpPr/>
            <p:nvPr/>
          </p:nvSpPr>
          <p:spPr>
            <a:xfrm>
              <a:off x="5354573" y="1491234"/>
              <a:ext cx="388620" cy="620395"/>
            </a:xfrm>
            <a:custGeom>
              <a:avLst/>
              <a:gdLst/>
              <a:ahLst/>
              <a:cxnLst/>
              <a:rect l="l" t="t" r="r" b="b"/>
              <a:pathLst>
                <a:path w="388620" h="620394">
                  <a:moveTo>
                    <a:pt x="323850" y="0"/>
                  </a:moveTo>
                  <a:lnTo>
                    <a:pt x="64770" y="0"/>
                  </a:lnTo>
                  <a:lnTo>
                    <a:pt x="39540" y="5083"/>
                  </a:lnTo>
                  <a:lnTo>
                    <a:pt x="18954" y="18954"/>
                  </a:lnTo>
                  <a:lnTo>
                    <a:pt x="5083" y="39540"/>
                  </a:lnTo>
                  <a:lnTo>
                    <a:pt x="0" y="64769"/>
                  </a:lnTo>
                  <a:lnTo>
                    <a:pt x="0" y="555497"/>
                  </a:lnTo>
                  <a:lnTo>
                    <a:pt x="5083" y="580727"/>
                  </a:lnTo>
                  <a:lnTo>
                    <a:pt x="18954" y="601313"/>
                  </a:lnTo>
                  <a:lnTo>
                    <a:pt x="39540" y="615184"/>
                  </a:lnTo>
                  <a:lnTo>
                    <a:pt x="64770" y="620267"/>
                  </a:lnTo>
                  <a:lnTo>
                    <a:pt x="323850" y="620267"/>
                  </a:lnTo>
                  <a:lnTo>
                    <a:pt x="349079" y="615184"/>
                  </a:lnTo>
                  <a:lnTo>
                    <a:pt x="369665" y="601313"/>
                  </a:lnTo>
                  <a:lnTo>
                    <a:pt x="383536" y="580727"/>
                  </a:lnTo>
                  <a:lnTo>
                    <a:pt x="388620" y="555497"/>
                  </a:lnTo>
                  <a:lnTo>
                    <a:pt x="388620" y="64769"/>
                  </a:lnTo>
                  <a:lnTo>
                    <a:pt x="383536" y="39540"/>
                  </a:lnTo>
                  <a:lnTo>
                    <a:pt x="369665" y="18954"/>
                  </a:lnTo>
                  <a:lnTo>
                    <a:pt x="349079" y="5083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0" name="object 81"/>
            <p:cNvSpPr/>
            <p:nvPr/>
          </p:nvSpPr>
          <p:spPr>
            <a:xfrm>
              <a:off x="5354573" y="1491234"/>
              <a:ext cx="388620" cy="620395"/>
            </a:xfrm>
            <a:custGeom>
              <a:avLst/>
              <a:gdLst/>
              <a:ahLst/>
              <a:cxnLst/>
              <a:rect l="l" t="t" r="r" b="b"/>
              <a:pathLst>
                <a:path w="388620" h="620394">
                  <a:moveTo>
                    <a:pt x="0" y="64769"/>
                  </a:moveTo>
                  <a:lnTo>
                    <a:pt x="5083" y="39540"/>
                  </a:lnTo>
                  <a:lnTo>
                    <a:pt x="18954" y="18954"/>
                  </a:lnTo>
                  <a:lnTo>
                    <a:pt x="39540" y="5083"/>
                  </a:lnTo>
                  <a:lnTo>
                    <a:pt x="64770" y="0"/>
                  </a:lnTo>
                  <a:lnTo>
                    <a:pt x="323850" y="0"/>
                  </a:lnTo>
                  <a:lnTo>
                    <a:pt x="349079" y="5083"/>
                  </a:lnTo>
                  <a:lnTo>
                    <a:pt x="369665" y="18954"/>
                  </a:lnTo>
                  <a:lnTo>
                    <a:pt x="383536" y="39540"/>
                  </a:lnTo>
                  <a:lnTo>
                    <a:pt x="388620" y="64769"/>
                  </a:lnTo>
                  <a:lnTo>
                    <a:pt x="388620" y="555497"/>
                  </a:lnTo>
                  <a:lnTo>
                    <a:pt x="383536" y="580727"/>
                  </a:lnTo>
                  <a:lnTo>
                    <a:pt x="369665" y="601313"/>
                  </a:lnTo>
                  <a:lnTo>
                    <a:pt x="349079" y="615184"/>
                  </a:lnTo>
                  <a:lnTo>
                    <a:pt x="323850" y="620267"/>
                  </a:lnTo>
                  <a:lnTo>
                    <a:pt x="64770" y="620267"/>
                  </a:lnTo>
                  <a:lnTo>
                    <a:pt x="39540" y="615184"/>
                  </a:lnTo>
                  <a:lnTo>
                    <a:pt x="18954" y="601313"/>
                  </a:lnTo>
                  <a:lnTo>
                    <a:pt x="5083" y="580727"/>
                  </a:lnTo>
                  <a:lnTo>
                    <a:pt x="0" y="555497"/>
                  </a:lnTo>
                  <a:lnTo>
                    <a:pt x="0" y="64769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1" name="object 82"/>
          <p:cNvSpPr txBox="1"/>
          <p:nvPr/>
        </p:nvSpPr>
        <p:spPr>
          <a:xfrm>
            <a:off x="7177837" y="2117467"/>
            <a:ext cx="27974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2" name="object 83"/>
          <p:cNvGrpSpPr/>
          <p:nvPr/>
        </p:nvGrpSpPr>
        <p:grpSpPr>
          <a:xfrm>
            <a:off x="3148161" y="2139240"/>
            <a:ext cx="7856406" cy="2726346"/>
            <a:chOff x="1598984" y="1708378"/>
            <a:chExt cx="7507931" cy="2669439"/>
          </a:xfrm>
        </p:grpSpPr>
        <p:sp>
          <p:nvSpPr>
            <p:cNvPr id="42" name="object 84"/>
            <p:cNvSpPr/>
            <p:nvPr/>
          </p:nvSpPr>
          <p:spPr>
            <a:xfrm>
              <a:off x="6570725" y="3460242"/>
              <a:ext cx="2536190" cy="917575"/>
            </a:xfrm>
            <a:custGeom>
              <a:avLst/>
              <a:gdLst/>
              <a:ahLst/>
              <a:cxnLst/>
              <a:rect l="l" t="t" r="r" b="b"/>
              <a:pathLst>
                <a:path w="2536190" h="917575">
                  <a:moveTo>
                    <a:pt x="2440813" y="0"/>
                  </a:moveTo>
                  <a:lnTo>
                    <a:pt x="95123" y="0"/>
                  </a:lnTo>
                  <a:lnTo>
                    <a:pt x="58078" y="7469"/>
                  </a:lnTo>
                  <a:lnTo>
                    <a:pt x="27844" y="27844"/>
                  </a:lnTo>
                  <a:lnTo>
                    <a:pt x="7469" y="58078"/>
                  </a:lnTo>
                  <a:lnTo>
                    <a:pt x="0" y="95122"/>
                  </a:lnTo>
                  <a:lnTo>
                    <a:pt x="0" y="822286"/>
                  </a:lnTo>
                  <a:lnTo>
                    <a:pt x="7469" y="859326"/>
                  </a:lnTo>
                  <a:lnTo>
                    <a:pt x="27844" y="889574"/>
                  </a:lnTo>
                  <a:lnTo>
                    <a:pt x="58078" y="909969"/>
                  </a:lnTo>
                  <a:lnTo>
                    <a:pt x="95123" y="917447"/>
                  </a:lnTo>
                  <a:lnTo>
                    <a:pt x="2440813" y="917447"/>
                  </a:lnTo>
                  <a:lnTo>
                    <a:pt x="2477803" y="909969"/>
                  </a:lnTo>
                  <a:lnTo>
                    <a:pt x="2508043" y="889574"/>
                  </a:lnTo>
                  <a:lnTo>
                    <a:pt x="2528448" y="859326"/>
                  </a:lnTo>
                  <a:lnTo>
                    <a:pt x="2535935" y="822286"/>
                  </a:lnTo>
                  <a:lnTo>
                    <a:pt x="2535935" y="95122"/>
                  </a:lnTo>
                  <a:lnTo>
                    <a:pt x="2528448" y="58078"/>
                  </a:lnTo>
                  <a:lnTo>
                    <a:pt x="2508043" y="27844"/>
                  </a:lnTo>
                  <a:lnTo>
                    <a:pt x="2477803" y="7469"/>
                  </a:lnTo>
                  <a:lnTo>
                    <a:pt x="244081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3" name="object 85"/>
            <p:cNvSpPr/>
            <p:nvPr/>
          </p:nvSpPr>
          <p:spPr>
            <a:xfrm>
              <a:off x="6570725" y="3460242"/>
              <a:ext cx="2536190" cy="917575"/>
            </a:xfrm>
            <a:custGeom>
              <a:avLst/>
              <a:gdLst/>
              <a:ahLst/>
              <a:cxnLst/>
              <a:rect l="l" t="t" r="r" b="b"/>
              <a:pathLst>
                <a:path w="2536190" h="917575">
                  <a:moveTo>
                    <a:pt x="0" y="95122"/>
                  </a:moveTo>
                  <a:lnTo>
                    <a:pt x="7469" y="58078"/>
                  </a:lnTo>
                  <a:lnTo>
                    <a:pt x="27844" y="27844"/>
                  </a:lnTo>
                  <a:lnTo>
                    <a:pt x="58078" y="7469"/>
                  </a:lnTo>
                  <a:lnTo>
                    <a:pt x="95123" y="0"/>
                  </a:lnTo>
                  <a:lnTo>
                    <a:pt x="2440813" y="0"/>
                  </a:lnTo>
                  <a:lnTo>
                    <a:pt x="2477803" y="7469"/>
                  </a:lnTo>
                  <a:lnTo>
                    <a:pt x="2508043" y="27844"/>
                  </a:lnTo>
                  <a:lnTo>
                    <a:pt x="2528448" y="58078"/>
                  </a:lnTo>
                  <a:lnTo>
                    <a:pt x="2535935" y="95122"/>
                  </a:lnTo>
                  <a:lnTo>
                    <a:pt x="2535935" y="822286"/>
                  </a:lnTo>
                  <a:lnTo>
                    <a:pt x="2528448" y="859326"/>
                  </a:lnTo>
                  <a:lnTo>
                    <a:pt x="2508043" y="889574"/>
                  </a:lnTo>
                  <a:lnTo>
                    <a:pt x="2477803" y="909969"/>
                  </a:lnTo>
                  <a:lnTo>
                    <a:pt x="2440813" y="917447"/>
                  </a:lnTo>
                  <a:lnTo>
                    <a:pt x="95123" y="917447"/>
                  </a:lnTo>
                  <a:lnTo>
                    <a:pt x="58078" y="909969"/>
                  </a:lnTo>
                  <a:lnTo>
                    <a:pt x="27844" y="889574"/>
                  </a:lnTo>
                  <a:lnTo>
                    <a:pt x="7469" y="859326"/>
                  </a:lnTo>
                  <a:lnTo>
                    <a:pt x="0" y="822286"/>
                  </a:lnTo>
                  <a:lnTo>
                    <a:pt x="0" y="95122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4" name="object 86"/>
            <p:cNvSpPr/>
            <p:nvPr/>
          </p:nvSpPr>
          <p:spPr>
            <a:xfrm>
              <a:off x="5001005" y="1824990"/>
              <a:ext cx="417830" cy="204470"/>
            </a:xfrm>
            <a:custGeom>
              <a:avLst/>
              <a:gdLst/>
              <a:ahLst/>
              <a:cxnLst/>
              <a:rect l="l" t="t" r="r" b="b"/>
              <a:pathLst>
                <a:path w="417829" h="204469">
                  <a:moveTo>
                    <a:pt x="315468" y="0"/>
                  </a:moveTo>
                  <a:lnTo>
                    <a:pt x="315468" y="51054"/>
                  </a:lnTo>
                  <a:lnTo>
                    <a:pt x="0" y="51054"/>
                  </a:lnTo>
                  <a:lnTo>
                    <a:pt x="0" y="153162"/>
                  </a:lnTo>
                  <a:lnTo>
                    <a:pt x="315468" y="153162"/>
                  </a:lnTo>
                  <a:lnTo>
                    <a:pt x="315468" y="204216"/>
                  </a:lnTo>
                  <a:lnTo>
                    <a:pt x="417576" y="102108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5" name="object 87"/>
            <p:cNvSpPr/>
            <p:nvPr/>
          </p:nvSpPr>
          <p:spPr>
            <a:xfrm>
              <a:off x="5001005" y="1824990"/>
              <a:ext cx="417830" cy="204470"/>
            </a:xfrm>
            <a:custGeom>
              <a:avLst/>
              <a:gdLst/>
              <a:ahLst/>
              <a:cxnLst/>
              <a:rect l="l" t="t" r="r" b="b"/>
              <a:pathLst>
                <a:path w="417829" h="204469">
                  <a:moveTo>
                    <a:pt x="0" y="51054"/>
                  </a:moveTo>
                  <a:lnTo>
                    <a:pt x="315468" y="51054"/>
                  </a:lnTo>
                  <a:lnTo>
                    <a:pt x="315468" y="0"/>
                  </a:lnTo>
                  <a:lnTo>
                    <a:pt x="417576" y="102108"/>
                  </a:lnTo>
                  <a:lnTo>
                    <a:pt x="315468" y="204216"/>
                  </a:lnTo>
                  <a:lnTo>
                    <a:pt x="315468" y="153162"/>
                  </a:lnTo>
                  <a:lnTo>
                    <a:pt x="0" y="153162"/>
                  </a:lnTo>
                  <a:lnTo>
                    <a:pt x="0" y="5105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6" name="object 8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55036" y="2810230"/>
              <a:ext cx="239318" cy="249961"/>
            </a:xfrm>
            <a:prstGeom prst="rect">
              <a:avLst/>
            </a:prstGeom>
          </p:spPr>
        </p:pic>
        <p:sp>
          <p:nvSpPr>
            <p:cNvPr id="47" name="object 89"/>
            <p:cNvSpPr/>
            <p:nvPr/>
          </p:nvSpPr>
          <p:spPr>
            <a:xfrm>
              <a:off x="3002279" y="2834640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19">
                  <a:moveTo>
                    <a:pt x="74675" y="0"/>
                  </a:moveTo>
                  <a:lnTo>
                    <a:pt x="45594" y="6286"/>
                  </a:lnTo>
                  <a:lnTo>
                    <a:pt x="21859" y="23431"/>
                  </a:lnTo>
                  <a:lnTo>
                    <a:pt x="5863" y="48863"/>
                  </a:lnTo>
                  <a:lnTo>
                    <a:pt x="0" y="80010"/>
                  </a:lnTo>
                  <a:lnTo>
                    <a:pt x="5863" y="111156"/>
                  </a:lnTo>
                  <a:lnTo>
                    <a:pt x="21859" y="136588"/>
                  </a:lnTo>
                  <a:lnTo>
                    <a:pt x="45594" y="153733"/>
                  </a:lnTo>
                  <a:lnTo>
                    <a:pt x="74675" y="160020"/>
                  </a:lnTo>
                  <a:lnTo>
                    <a:pt x="103757" y="153733"/>
                  </a:lnTo>
                  <a:lnTo>
                    <a:pt x="127492" y="136588"/>
                  </a:lnTo>
                  <a:lnTo>
                    <a:pt x="143488" y="111156"/>
                  </a:lnTo>
                  <a:lnTo>
                    <a:pt x="149351" y="80010"/>
                  </a:lnTo>
                  <a:lnTo>
                    <a:pt x="143488" y="48863"/>
                  </a:lnTo>
                  <a:lnTo>
                    <a:pt x="127492" y="23431"/>
                  </a:lnTo>
                  <a:lnTo>
                    <a:pt x="103757" y="628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8" name="object 90"/>
            <p:cNvSpPr/>
            <p:nvPr/>
          </p:nvSpPr>
          <p:spPr>
            <a:xfrm>
              <a:off x="3002279" y="2834640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19">
                  <a:moveTo>
                    <a:pt x="0" y="80010"/>
                  </a:moveTo>
                  <a:lnTo>
                    <a:pt x="5863" y="48863"/>
                  </a:lnTo>
                  <a:lnTo>
                    <a:pt x="21859" y="23431"/>
                  </a:lnTo>
                  <a:lnTo>
                    <a:pt x="45594" y="6286"/>
                  </a:lnTo>
                  <a:lnTo>
                    <a:pt x="74675" y="0"/>
                  </a:lnTo>
                  <a:lnTo>
                    <a:pt x="103757" y="6286"/>
                  </a:lnTo>
                  <a:lnTo>
                    <a:pt x="127492" y="23431"/>
                  </a:lnTo>
                  <a:lnTo>
                    <a:pt x="143488" y="48863"/>
                  </a:lnTo>
                  <a:lnTo>
                    <a:pt x="149351" y="80010"/>
                  </a:lnTo>
                  <a:lnTo>
                    <a:pt x="143488" y="111156"/>
                  </a:lnTo>
                  <a:lnTo>
                    <a:pt x="127492" y="136588"/>
                  </a:lnTo>
                  <a:lnTo>
                    <a:pt x="103757" y="153733"/>
                  </a:lnTo>
                  <a:lnTo>
                    <a:pt x="74675" y="160020"/>
                  </a:lnTo>
                  <a:lnTo>
                    <a:pt x="45594" y="153733"/>
                  </a:lnTo>
                  <a:lnTo>
                    <a:pt x="21859" y="136588"/>
                  </a:lnTo>
                  <a:lnTo>
                    <a:pt x="5863" y="111156"/>
                  </a:lnTo>
                  <a:lnTo>
                    <a:pt x="0" y="8001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9" name="object 9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28771" y="2813278"/>
              <a:ext cx="239318" cy="249961"/>
            </a:xfrm>
            <a:prstGeom prst="rect">
              <a:avLst/>
            </a:prstGeom>
          </p:spPr>
        </p:pic>
        <p:sp>
          <p:nvSpPr>
            <p:cNvPr id="50" name="object 92"/>
            <p:cNvSpPr/>
            <p:nvPr/>
          </p:nvSpPr>
          <p:spPr>
            <a:xfrm>
              <a:off x="3176015" y="2837688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19">
                  <a:moveTo>
                    <a:pt x="74675" y="0"/>
                  </a:moveTo>
                  <a:lnTo>
                    <a:pt x="45594" y="6286"/>
                  </a:lnTo>
                  <a:lnTo>
                    <a:pt x="21859" y="23431"/>
                  </a:lnTo>
                  <a:lnTo>
                    <a:pt x="5863" y="48863"/>
                  </a:lnTo>
                  <a:lnTo>
                    <a:pt x="0" y="80010"/>
                  </a:lnTo>
                  <a:lnTo>
                    <a:pt x="5863" y="111156"/>
                  </a:lnTo>
                  <a:lnTo>
                    <a:pt x="21859" y="136588"/>
                  </a:lnTo>
                  <a:lnTo>
                    <a:pt x="45594" y="153733"/>
                  </a:lnTo>
                  <a:lnTo>
                    <a:pt x="74675" y="160019"/>
                  </a:lnTo>
                  <a:lnTo>
                    <a:pt x="103757" y="153733"/>
                  </a:lnTo>
                  <a:lnTo>
                    <a:pt x="127492" y="136588"/>
                  </a:lnTo>
                  <a:lnTo>
                    <a:pt x="143488" y="111156"/>
                  </a:lnTo>
                  <a:lnTo>
                    <a:pt x="149351" y="80010"/>
                  </a:lnTo>
                  <a:lnTo>
                    <a:pt x="143488" y="48863"/>
                  </a:lnTo>
                  <a:lnTo>
                    <a:pt x="127492" y="23431"/>
                  </a:lnTo>
                  <a:lnTo>
                    <a:pt x="103757" y="628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1" name="object 93"/>
            <p:cNvSpPr/>
            <p:nvPr/>
          </p:nvSpPr>
          <p:spPr>
            <a:xfrm>
              <a:off x="3176015" y="2837688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19">
                  <a:moveTo>
                    <a:pt x="0" y="80010"/>
                  </a:moveTo>
                  <a:lnTo>
                    <a:pt x="5863" y="48863"/>
                  </a:lnTo>
                  <a:lnTo>
                    <a:pt x="21859" y="23431"/>
                  </a:lnTo>
                  <a:lnTo>
                    <a:pt x="45594" y="6286"/>
                  </a:lnTo>
                  <a:lnTo>
                    <a:pt x="74675" y="0"/>
                  </a:lnTo>
                  <a:lnTo>
                    <a:pt x="103757" y="6286"/>
                  </a:lnTo>
                  <a:lnTo>
                    <a:pt x="127492" y="23431"/>
                  </a:lnTo>
                  <a:lnTo>
                    <a:pt x="143488" y="48863"/>
                  </a:lnTo>
                  <a:lnTo>
                    <a:pt x="149351" y="80010"/>
                  </a:lnTo>
                  <a:lnTo>
                    <a:pt x="143488" y="111156"/>
                  </a:lnTo>
                  <a:lnTo>
                    <a:pt x="127492" y="136588"/>
                  </a:lnTo>
                  <a:lnTo>
                    <a:pt x="103757" y="153733"/>
                  </a:lnTo>
                  <a:lnTo>
                    <a:pt x="74675" y="160019"/>
                  </a:lnTo>
                  <a:lnTo>
                    <a:pt x="45594" y="153733"/>
                  </a:lnTo>
                  <a:lnTo>
                    <a:pt x="21859" y="136588"/>
                  </a:lnTo>
                  <a:lnTo>
                    <a:pt x="5863" y="111156"/>
                  </a:lnTo>
                  <a:lnTo>
                    <a:pt x="0" y="8001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2" name="object 9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05555" y="2807182"/>
              <a:ext cx="240817" cy="249961"/>
            </a:xfrm>
            <a:prstGeom prst="rect">
              <a:avLst/>
            </a:prstGeom>
          </p:spPr>
        </p:pic>
        <p:sp>
          <p:nvSpPr>
            <p:cNvPr id="53" name="object 95"/>
            <p:cNvSpPr/>
            <p:nvPr/>
          </p:nvSpPr>
          <p:spPr>
            <a:xfrm>
              <a:off x="3352799" y="2831592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29" h="160019">
                  <a:moveTo>
                    <a:pt x="75437" y="0"/>
                  </a:moveTo>
                  <a:lnTo>
                    <a:pt x="46077" y="6286"/>
                  </a:lnTo>
                  <a:lnTo>
                    <a:pt x="22098" y="23431"/>
                  </a:lnTo>
                  <a:lnTo>
                    <a:pt x="5929" y="48863"/>
                  </a:lnTo>
                  <a:lnTo>
                    <a:pt x="0" y="80009"/>
                  </a:lnTo>
                  <a:lnTo>
                    <a:pt x="5929" y="111156"/>
                  </a:lnTo>
                  <a:lnTo>
                    <a:pt x="22098" y="136588"/>
                  </a:lnTo>
                  <a:lnTo>
                    <a:pt x="46077" y="153733"/>
                  </a:lnTo>
                  <a:lnTo>
                    <a:pt x="75437" y="160019"/>
                  </a:lnTo>
                  <a:lnTo>
                    <a:pt x="104798" y="153733"/>
                  </a:lnTo>
                  <a:lnTo>
                    <a:pt x="128777" y="136588"/>
                  </a:lnTo>
                  <a:lnTo>
                    <a:pt x="144946" y="111156"/>
                  </a:lnTo>
                  <a:lnTo>
                    <a:pt x="150875" y="80009"/>
                  </a:lnTo>
                  <a:lnTo>
                    <a:pt x="144946" y="48863"/>
                  </a:lnTo>
                  <a:lnTo>
                    <a:pt x="128777" y="23431"/>
                  </a:lnTo>
                  <a:lnTo>
                    <a:pt x="104798" y="6286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4" name="object 96"/>
            <p:cNvSpPr/>
            <p:nvPr/>
          </p:nvSpPr>
          <p:spPr>
            <a:xfrm>
              <a:off x="3352799" y="2831592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29" h="160019">
                  <a:moveTo>
                    <a:pt x="0" y="80009"/>
                  </a:moveTo>
                  <a:lnTo>
                    <a:pt x="5929" y="48863"/>
                  </a:lnTo>
                  <a:lnTo>
                    <a:pt x="22098" y="23431"/>
                  </a:lnTo>
                  <a:lnTo>
                    <a:pt x="46077" y="6286"/>
                  </a:lnTo>
                  <a:lnTo>
                    <a:pt x="75437" y="0"/>
                  </a:lnTo>
                  <a:lnTo>
                    <a:pt x="104798" y="6286"/>
                  </a:lnTo>
                  <a:lnTo>
                    <a:pt x="128777" y="23431"/>
                  </a:lnTo>
                  <a:lnTo>
                    <a:pt x="144946" y="48863"/>
                  </a:lnTo>
                  <a:lnTo>
                    <a:pt x="150875" y="80009"/>
                  </a:lnTo>
                  <a:lnTo>
                    <a:pt x="144946" y="111156"/>
                  </a:lnTo>
                  <a:lnTo>
                    <a:pt x="128777" y="136588"/>
                  </a:lnTo>
                  <a:lnTo>
                    <a:pt x="104798" y="153733"/>
                  </a:lnTo>
                  <a:lnTo>
                    <a:pt x="75437" y="160019"/>
                  </a:lnTo>
                  <a:lnTo>
                    <a:pt x="46077" y="153733"/>
                  </a:lnTo>
                  <a:lnTo>
                    <a:pt x="22098" y="136588"/>
                  </a:lnTo>
                  <a:lnTo>
                    <a:pt x="5929" y="111156"/>
                  </a:lnTo>
                  <a:lnTo>
                    <a:pt x="0" y="8000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5" name="object 9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23031" y="3015996"/>
              <a:ext cx="239318" cy="251460"/>
            </a:xfrm>
            <a:prstGeom prst="rect">
              <a:avLst/>
            </a:prstGeom>
          </p:spPr>
        </p:pic>
        <p:pic>
          <p:nvPicPr>
            <p:cNvPr id="56" name="object 9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65513" y="3035617"/>
              <a:ext cx="158876" cy="171069"/>
            </a:xfrm>
            <a:prstGeom prst="rect">
              <a:avLst/>
            </a:prstGeom>
          </p:spPr>
        </p:pic>
        <p:pic>
          <p:nvPicPr>
            <p:cNvPr id="57" name="object 9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12008" y="3005302"/>
              <a:ext cx="240817" cy="249961"/>
            </a:xfrm>
            <a:prstGeom prst="rect">
              <a:avLst/>
            </a:prstGeom>
          </p:spPr>
        </p:pic>
        <p:pic>
          <p:nvPicPr>
            <p:cNvPr id="58" name="object 10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54489" y="3024949"/>
              <a:ext cx="160400" cy="169544"/>
            </a:xfrm>
            <a:prstGeom prst="rect">
              <a:avLst/>
            </a:prstGeom>
          </p:spPr>
        </p:pic>
        <p:pic>
          <p:nvPicPr>
            <p:cNvPr id="59" name="object 10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127247" y="3226269"/>
              <a:ext cx="195110" cy="176822"/>
            </a:xfrm>
            <a:prstGeom prst="rect">
              <a:avLst/>
            </a:prstGeom>
          </p:spPr>
        </p:pic>
        <p:pic>
          <p:nvPicPr>
            <p:cNvPr id="60" name="object 10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169729" y="3245929"/>
              <a:ext cx="114681" cy="96393"/>
            </a:xfrm>
            <a:prstGeom prst="rect">
              <a:avLst/>
            </a:prstGeom>
          </p:spPr>
        </p:pic>
        <p:pic>
          <p:nvPicPr>
            <p:cNvPr id="61" name="object 10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98984" y="3707168"/>
              <a:ext cx="240817" cy="255832"/>
            </a:xfrm>
            <a:prstGeom prst="rect">
              <a:avLst/>
            </a:prstGeom>
          </p:spPr>
        </p:pic>
        <p:pic>
          <p:nvPicPr>
            <p:cNvPr id="62" name="object 10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713507" y="3849283"/>
              <a:ext cx="160400" cy="171069"/>
            </a:xfrm>
            <a:prstGeom prst="rect">
              <a:avLst/>
            </a:prstGeom>
          </p:spPr>
        </p:pic>
        <p:pic>
          <p:nvPicPr>
            <p:cNvPr id="63" name="object 10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308603" y="3015996"/>
              <a:ext cx="240817" cy="251460"/>
            </a:xfrm>
            <a:prstGeom prst="rect">
              <a:avLst/>
            </a:prstGeom>
          </p:spPr>
        </p:pic>
        <p:pic>
          <p:nvPicPr>
            <p:cNvPr id="64" name="object 10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51085" y="3035617"/>
              <a:ext cx="160400" cy="171069"/>
            </a:xfrm>
            <a:prstGeom prst="rect">
              <a:avLst/>
            </a:prstGeom>
          </p:spPr>
        </p:pic>
        <p:pic>
          <p:nvPicPr>
            <p:cNvPr id="65" name="object 10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96740" y="1709902"/>
              <a:ext cx="239318" cy="249961"/>
            </a:xfrm>
            <a:prstGeom prst="rect">
              <a:avLst/>
            </a:prstGeom>
          </p:spPr>
        </p:pic>
        <p:sp>
          <p:nvSpPr>
            <p:cNvPr id="66" name="object 108"/>
            <p:cNvSpPr/>
            <p:nvPr/>
          </p:nvSpPr>
          <p:spPr>
            <a:xfrm>
              <a:off x="4443983" y="1734312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19">
                  <a:moveTo>
                    <a:pt x="74675" y="0"/>
                  </a:moveTo>
                  <a:lnTo>
                    <a:pt x="45594" y="6286"/>
                  </a:lnTo>
                  <a:lnTo>
                    <a:pt x="21859" y="23431"/>
                  </a:lnTo>
                  <a:lnTo>
                    <a:pt x="5863" y="48863"/>
                  </a:lnTo>
                  <a:lnTo>
                    <a:pt x="0" y="80010"/>
                  </a:lnTo>
                  <a:lnTo>
                    <a:pt x="5863" y="111156"/>
                  </a:lnTo>
                  <a:lnTo>
                    <a:pt x="21859" y="136588"/>
                  </a:lnTo>
                  <a:lnTo>
                    <a:pt x="45594" y="153733"/>
                  </a:lnTo>
                  <a:lnTo>
                    <a:pt x="74675" y="160019"/>
                  </a:lnTo>
                  <a:lnTo>
                    <a:pt x="103757" y="153733"/>
                  </a:lnTo>
                  <a:lnTo>
                    <a:pt x="127492" y="136588"/>
                  </a:lnTo>
                  <a:lnTo>
                    <a:pt x="143488" y="111156"/>
                  </a:lnTo>
                  <a:lnTo>
                    <a:pt x="149351" y="80010"/>
                  </a:lnTo>
                  <a:lnTo>
                    <a:pt x="143488" y="48863"/>
                  </a:lnTo>
                  <a:lnTo>
                    <a:pt x="127492" y="23431"/>
                  </a:lnTo>
                  <a:lnTo>
                    <a:pt x="103757" y="628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7" name="object 109"/>
            <p:cNvSpPr/>
            <p:nvPr/>
          </p:nvSpPr>
          <p:spPr>
            <a:xfrm>
              <a:off x="4443983" y="1734312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19">
                  <a:moveTo>
                    <a:pt x="0" y="80010"/>
                  </a:moveTo>
                  <a:lnTo>
                    <a:pt x="5863" y="48863"/>
                  </a:lnTo>
                  <a:lnTo>
                    <a:pt x="21859" y="23431"/>
                  </a:lnTo>
                  <a:lnTo>
                    <a:pt x="45594" y="6286"/>
                  </a:lnTo>
                  <a:lnTo>
                    <a:pt x="74675" y="0"/>
                  </a:lnTo>
                  <a:lnTo>
                    <a:pt x="103757" y="6286"/>
                  </a:lnTo>
                  <a:lnTo>
                    <a:pt x="127492" y="23431"/>
                  </a:lnTo>
                  <a:lnTo>
                    <a:pt x="143488" y="48863"/>
                  </a:lnTo>
                  <a:lnTo>
                    <a:pt x="149351" y="80010"/>
                  </a:lnTo>
                  <a:lnTo>
                    <a:pt x="143488" y="111156"/>
                  </a:lnTo>
                  <a:lnTo>
                    <a:pt x="127492" y="136588"/>
                  </a:lnTo>
                  <a:lnTo>
                    <a:pt x="103757" y="153733"/>
                  </a:lnTo>
                  <a:lnTo>
                    <a:pt x="74675" y="160019"/>
                  </a:lnTo>
                  <a:lnTo>
                    <a:pt x="45594" y="153733"/>
                  </a:lnTo>
                  <a:lnTo>
                    <a:pt x="21859" y="136588"/>
                  </a:lnTo>
                  <a:lnTo>
                    <a:pt x="5863" y="111156"/>
                  </a:lnTo>
                  <a:lnTo>
                    <a:pt x="0" y="8001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68" name="object 11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70475" y="1712950"/>
              <a:ext cx="239318" cy="249961"/>
            </a:xfrm>
            <a:prstGeom prst="rect">
              <a:avLst/>
            </a:prstGeom>
          </p:spPr>
        </p:pic>
        <p:sp>
          <p:nvSpPr>
            <p:cNvPr id="69" name="object 111"/>
            <p:cNvSpPr/>
            <p:nvPr/>
          </p:nvSpPr>
          <p:spPr>
            <a:xfrm>
              <a:off x="4617719" y="1737360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19">
                  <a:moveTo>
                    <a:pt x="74675" y="0"/>
                  </a:moveTo>
                  <a:lnTo>
                    <a:pt x="45594" y="6286"/>
                  </a:lnTo>
                  <a:lnTo>
                    <a:pt x="21859" y="23431"/>
                  </a:lnTo>
                  <a:lnTo>
                    <a:pt x="5863" y="48863"/>
                  </a:lnTo>
                  <a:lnTo>
                    <a:pt x="0" y="80010"/>
                  </a:lnTo>
                  <a:lnTo>
                    <a:pt x="5863" y="111156"/>
                  </a:lnTo>
                  <a:lnTo>
                    <a:pt x="21859" y="136588"/>
                  </a:lnTo>
                  <a:lnTo>
                    <a:pt x="45594" y="153733"/>
                  </a:lnTo>
                  <a:lnTo>
                    <a:pt x="74675" y="160019"/>
                  </a:lnTo>
                  <a:lnTo>
                    <a:pt x="103757" y="153733"/>
                  </a:lnTo>
                  <a:lnTo>
                    <a:pt x="127492" y="136588"/>
                  </a:lnTo>
                  <a:lnTo>
                    <a:pt x="143488" y="111156"/>
                  </a:lnTo>
                  <a:lnTo>
                    <a:pt x="149351" y="80010"/>
                  </a:lnTo>
                  <a:lnTo>
                    <a:pt x="143488" y="48863"/>
                  </a:lnTo>
                  <a:lnTo>
                    <a:pt x="127492" y="23431"/>
                  </a:lnTo>
                  <a:lnTo>
                    <a:pt x="103757" y="628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0" name="object 112"/>
            <p:cNvSpPr/>
            <p:nvPr/>
          </p:nvSpPr>
          <p:spPr>
            <a:xfrm>
              <a:off x="4617719" y="1737360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19">
                  <a:moveTo>
                    <a:pt x="0" y="80010"/>
                  </a:moveTo>
                  <a:lnTo>
                    <a:pt x="5863" y="48863"/>
                  </a:lnTo>
                  <a:lnTo>
                    <a:pt x="21859" y="23431"/>
                  </a:lnTo>
                  <a:lnTo>
                    <a:pt x="45594" y="6286"/>
                  </a:lnTo>
                  <a:lnTo>
                    <a:pt x="74675" y="0"/>
                  </a:lnTo>
                  <a:lnTo>
                    <a:pt x="103757" y="6286"/>
                  </a:lnTo>
                  <a:lnTo>
                    <a:pt x="127492" y="23431"/>
                  </a:lnTo>
                  <a:lnTo>
                    <a:pt x="143488" y="48863"/>
                  </a:lnTo>
                  <a:lnTo>
                    <a:pt x="149351" y="80010"/>
                  </a:lnTo>
                  <a:lnTo>
                    <a:pt x="143488" y="111156"/>
                  </a:lnTo>
                  <a:lnTo>
                    <a:pt x="127492" y="136588"/>
                  </a:lnTo>
                  <a:lnTo>
                    <a:pt x="103757" y="153733"/>
                  </a:lnTo>
                  <a:lnTo>
                    <a:pt x="74675" y="160019"/>
                  </a:lnTo>
                  <a:lnTo>
                    <a:pt x="45594" y="153733"/>
                  </a:lnTo>
                  <a:lnTo>
                    <a:pt x="21859" y="136588"/>
                  </a:lnTo>
                  <a:lnTo>
                    <a:pt x="5863" y="111156"/>
                  </a:lnTo>
                  <a:lnTo>
                    <a:pt x="0" y="8001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71" name="object 11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47260" y="1708378"/>
              <a:ext cx="240817" cy="249961"/>
            </a:xfrm>
            <a:prstGeom prst="rect">
              <a:avLst/>
            </a:prstGeom>
          </p:spPr>
        </p:pic>
        <p:sp>
          <p:nvSpPr>
            <p:cNvPr id="72" name="object 114"/>
            <p:cNvSpPr/>
            <p:nvPr/>
          </p:nvSpPr>
          <p:spPr>
            <a:xfrm>
              <a:off x="4794504" y="1732788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29" h="160019">
                  <a:moveTo>
                    <a:pt x="75437" y="0"/>
                  </a:moveTo>
                  <a:lnTo>
                    <a:pt x="46077" y="6286"/>
                  </a:lnTo>
                  <a:lnTo>
                    <a:pt x="22098" y="23431"/>
                  </a:lnTo>
                  <a:lnTo>
                    <a:pt x="5929" y="48863"/>
                  </a:lnTo>
                  <a:lnTo>
                    <a:pt x="0" y="80010"/>
                  </a:lnTo>
                  <a:lnTo>
                    <a:pt x="5929" y="111156"/>
                  </a:lnTo>
                  <a:lnTo>
                    <a:pt x="22098" y="136588"/>
                  </a:lnTo>
                  <a:lnTo>
                    <a:pt x="46077" y="153733"/>
                  </a:lnTo>
                  <a:lnTo>
                    <a:pt x="75437" y="160019"/>
                  </a:lnTo>
                  <a:lnTo>
                    <a:pt x="104798" y="153733"/>
                  </a:lnTo>
                  <a:lnTo>
                    <a:pt x="128777" y="136588"/>
                  </a:lnTo>
                  <a:lnTo>
                    <a:pt x="144946" y="111156"/>
                  </a:lnTo>
                  <a:lnTo>
                    <a:pt x="150875" y="80010"/>
                  </a:lnTo>
                  <a:lnTo>
                    <a:pt x="144946" y="48863"/>
                  </a:lnTo>
                  <a:lnTo>
                    <a:pt x="128777" y="23431"/>
                  </a:lnTo>
                  <a:lnTo>
                    <a:pt x="104798" y="6286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3" name="object 115"/>
            <p:cNvSpPr/>
            <p:nvPr/>
          </p:nvSpPr>
          <p:spPr>
            <a:xfrm>
              <a:off x="4794504" y="1732788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29" h="160019">
                  <a:moveTo>
                    <a:pt x="0" y="80010"/>
                  </a:moveTo>
                  <a:lnTo>
                    <a:pt x="5929" y="48863"/>
                  </a:lnTo>
                  <a:lnTo>
                    <a:pt x="22098" y="23431"/>
                  </a:lnTo>
                  <a:lnTo>
                    <a:pt x="46077" y="6286"/>
                  </a:lnTo>
                  <a:lnTo>
                    <a:pt x="75437" y="0"/>
                  </a:lnTo>
                  <a:lnTo>
                    <a:pt x="104798" y="6286"/>
                  </a:lnTo>
                  <a:lnTo>
                    <a:pt x="128777" y="23431"/>
                  </a:lnTo>
                  <a:lnTo>
                    <a:pt x="144946" y="48863"/>
                  </a:lnTo>
                  <a:lnTo>
                    <a:pt x="150875" y="80010"/>
                  </a:lnTo>
                  <a:lnTo>
                    <a:pt x="144946" y="111156"/>
                  </a:lnTo>
                  <a:lnTo>
                    <a:pt x="128777" y="136588"/>
                  </a:lnTo>
                  <a:lnTo>
                    <a:pt x="104798" y="153733"/>
                  </a:lnTo>
                  <a:lnTo>
                    <a:pt x="75437" y="160019"/>
                  </a:lnTo>
                  <a:lnTo>
                    <a:pt x="46077" y="153733"/>
                  </a:lnTo>
                  <a:lnTo>
                    <a:pt x="22098" y="136588"/>
                  </a:lnTo>
                  <a:lnTo>
                    <a:pt x="5929" y="111156"/>
                  </a:lnTo>
                  <a:lnTo>
                    <a:pt x="0" y="8001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74" name="object 11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64736" y="1917166"/>
              <a:ext cx="239318" cy="249961"/>
            </a:xfrm>
            <a:prstGeom prst="rect">
              <a:avLst/>
            </a:prstGeom>
          </p:spPr>
        </p:pic>
        <p:pic>
          <p:nvPicPr>
            <p:cNvPr id="75" name="object 11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407217" y="1936813"/>
              <a:ext cx="158877" cy="169544"/>
            </a:xfrm>
            <a:prstGeom prst="rect">
              <a:avLst/>
            </a:prstGeom>
          </p:spPr>
        </p:pic>
        <p:pic>
          <p:nvPicPr>
            <p:cNvPr id="76" name="object 11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53711" y="1904974"/>
              <a:ext cx="240817" cy="249961"/>
            </a:xfrm>
            <a:prstGeom prst="rect">
              <a:avLst/>
            </a:prstGeom>
          </p:spPr>
        </p:pic>
        <p:pic>
          <p:nvPicPr>
            <p:cNvPr id="77" name="object 11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596193" y="1924621"/>
              <a:ext cx="160401" cy="169545"/>
            </a:xfrm>
            <a:prstGeom prst="rect">
              <a:avLst/>
            </a:prstGeom>
          </p:spPr>
        </p:pic>
        <p:pic>
          <p:nvPicPr>
            <p:cNvPr id="78" name="object 1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50308" y="1917166"/>
              <a:ext cx="240817" cy="249961"/>
            </a:xfrm>
            <a:prstGeom prst="rect">
              <a:avLst/>
            </a:prstGeom>
          </p:spPr>
        </p:pic>
        <p:pic>
          <p:nvPicPr>
            <p:cNvPr id="79" name="object 12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792789" y="1936813"/>
              <a:ext cx="160400" cy="169544"/>
            </a:xfrm>
            <a:prstGeom prst="rect">
              <a:avLst/>
            </a:prstGeom>
          </p:spPr>
        </p:pic>
      </p:grpSp>
      <p:sp>
        <p:nvSpPr>
          <p:cNvPr id="23" name="object 122"/>
          <p:cNvSpPr txBox="1"/>
          <p:nvPr/>
        </p:nvSpPr>
        <p:spPr>
          <a:xfrm>
            <a:off x="8458063" y="3943538"/>
            <a:ext cx="2521675" cy="895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Sans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dépasser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vitesse maximum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autorisée,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ne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traîne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pas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au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fond 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4" name="object 123"/>
          <p:cNvGrpSpPr/>
          <p:nvPr/>
        </p:nvGrpSpPr>
        <p:grpSpPr>
          <a:xfrm>
            <a:off x="5191587" y="2785443"/>
            <a:ext cx="2606859" cy="1782464"/>
            <a:chOff x="3532123" y="2355469"/>
            <a:chExt cx="2491231" cy="1745259"/>
          </a:xfrm>
        </p:grpSpPr>
        <p:pic>
          <p:nvPicPr>
            <p:cNvPr id="40" name="object 1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32123" y="3497072"/>
              <a:ext cx="1028446" cy="603656"/>
            </a:xfrm>
            <a:prstGeom prst="rect">
              <a:avLst/>
            </a:prstGeom>
          </p:spPr>
        </p:pic>
        <p:pic>
          <p:nvPicPr>
            <p:cNvPr id="41" name="object 1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94909" y="2355469"/>
              <a:ext cx="1028445" cy="603631"/>
            </a:xfrm>
            <a:prstGeom prst="rect">
              <a:avLst/>
            </a:prstGeom>
          </p:spPr>
        </p:pic>
      </p:grpSp>
      <p:sp>
        <p:nvSpPr>
          <p:cNvPr id="25" name="object 126"/>
          <p:cNvSpPr txBox="1"/>
          <p:nvPr/>
        </p:nvSpPr>
        <p:spPr>
          <a:xfrm>
            <a:off x="6546281" y="3510193"/>
            <a:ext cx="116083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3970" marR="5080" indent="-190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Ca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ne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décharge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pas,</a:t>
            </a:r>
            <a:r>
              <a:rPr sz="12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ça</a:t>
            </a:r>
            <a:r>
              <a:rPr sz="12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charge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26" name="object 127"/>
          <p:cNvGrpSpPr/>
          <p:nvPr/>
        </p:nvGrpSpPr>
        <p:grpSpPr>
          <a:xfrm>
            <a:off x="6182432" y="1056349"/>
            <a:ext cx="4682938" cy="2675783"/>
            <a:chOff x="4615054" y="645413"/>
            <a:chExt cx="4475224" cy="2619932"/>
          </a:xfrm>
        </p:grpSpPr>
        <p:sp>
          <p:nvSpPr>
            <p:cNvPr id="38" name="object 128"/>
            <p:cNvSpPr/>
            <p:nvPr/>
          </p:nvSpPr>
          <p:spPr>
            <a:xfrm>
              <a:off x="6726173" y="645413"/>
              <a:ext cx="2364105" cy="1064260"/>
            </a:xfrm>
            <a:custGeom>
              <a:avLst/>
              <a:gdLst/>
              <a:ahLst/>
              <a:cxnLst/>
              <a:rect l="l" t="t" r="r" b="b"/>
              <a:pathLst>
                <a:path w="2364104" h="1064260">
                  <a:moveTo>
                    <a:pt x="0" y="110362"/>
                  </a:moveTo>
                  <a:lnTo>
                    <a:pt x="8671" y="67401"/>
                  </a:lnTo>
                  <a:lnTo>
                    <a:pt x="32321" y="32321"/>
                  </a:lnTo>
                  <a:lnTo>
                    <a:pt x="67401" y="8671"/>
                  </a:lnTo>
                  <a:lnTo>
                    <a:pt x="110362" y="0"/>
                  </a:lnTo>
                  <a:lnTo>
                    <a:pt x="2253360" y="0"/>
                  </a:lnTo>
                  <a:lnTo>
                    <a:pt x="2296322" y="8671"/>
                  </a:lnTo>
                  <a:lnTo>
                    <a:pt x="2331402" y="32321"/>
                  </a:lnTo>
                  <a:lnTo>
                    <a:pt x="2355052" y="67401"/>
                  </a:lnTo>
                  <a:lnTo>
                    <a:pt x="2363724" y="110362"/>
                  </a:lnTo>
                  <a:lnTo>
                    <a:pt x="2363724" y="953388"/>
                  </a:lnTo>
                  <a:lnTo>
                    <a:pt x="2355052" y="996350"/>
                  </a:lnTo>
                  <a:lnTo>
                    <a:pt x="2331402" y="1031430"/>
                  </a:lnTo>
                  <a:lnTo>
                    <a:pt x="2296322" y="1055080"/>
                  </a:lnTo>
                  <a:lnTo>
                    <a:pt x="2253360" y="1063752"/>
                  </a:lnTo>
                  <a:lnTo>
                    <a:pt x="110362" y="1063752"/>
                  </a:lnTo>
                  <a:lnTo>
                    <a:pt x="67401" y="1055080"/>
                  </a:lnTo>
                  <a:lnTo>
                    <a:pt x="32321" y="1031430"/>
                  </a:lnTo>
                  <a:lnTo>
                    <a:pt x="8671" y="996350"/>
                  </a:lnTo>
                  <a:lnTo>
                    <a:pt x="0" y="953388"/>
                  </a:lnTo>
                  <a:lnTo>
                    <a:pt x="0" y="110362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9" name="object 129"/>
            <p:cNvSpPr/>
            <p:nvPr/>
          </p:nvSpPr>
          <p:spPr>
            <a:xfrm rot="20194351">
              <a:off x="4615054" y="3045635"/>
              <a:ext cx="293370" cy="219710"/>
            </a:xfrm>
            <a:custGeom>
              <a:avLst/>
              <a:gdLst/>
              <a:ahLst/>
              <a:cxnLst/>
              <a:rect l="l" t="t" r="r" b="b"/>
              <a:pathLst>
                <a:path w="293370" h="219710">
                  <a:moveTo>
                    <a:pt x="77623" y="38968"/>
                  </a:moveTo>
                  <a:lnTo>
                    <a:pt x="60800" y="62005"/>
                  </a:lnTo>
                  <a:lnTo>
                    <a:pt x="276351" y="219329"/>
                  </a:lnTo>
                  <a:lnTo>
                    <a:pt x="293242" y="196342"/>
                  </a:lnTo>
                  <a:lnTo>
                    <a:pt x="77623" y="38968"/>
                  </a:lnTo>
                  <a:close/>
                </a:path>
                <a:path w="293370" h="219710">
                  <a:moveTo>
                    <a:pt x="0" y="0"/>
                  </a:moveTo>
                  <a:lnTo>
                    <a:pt x="43941" y="85090"/>
                  </a:lnTo>
                  <a:lnTo>
                    <a:pt x="60800" y="62005"/>
                  </a:lnTo>
                  <a:lnTo>
                    <a:pt x="49275" y="53593"/>
                  </a:lnTo>
                  <a:lnTo>
                    <a:pt x="66166" y="30606"/>
                  </a:lnTo>
                  <a:lnTo>
                    <a:pt x="83729" y="30606"/>
                  </a:lnTo>
                  <a:lnTo>
                    <a:pt x="94487" y="15875"/>
                  </a:lnTo>
                  <a:lnTo>
                    <a:pt x="0" y="0"/>
                  </a:lnTo>
                  <a:close/>
                </a:path>
                <a:path w="293370" h="219710">
                  <a:moveTo>
                    <a:pt x="66166" y="30606"/>
                  </a:moveTo>
                  <a:lnTo>
                    <a:pt x="49275" y="53593"/>
                  </a:lnTo>
                  <a:lnTo>
                    <a:pt x="60800" y="62005"/>
                  </a:lnTo>
                  <a:lnTo>
                    <a:pt x="77623" y="38968"/>
                  </a:lnTo>
                  <a:lnTo>
                    <a:pt x="66166" y="30606"/>
                  </a:lnTo>
                  <a:close/>
                </a:path>
                <a:path w="293370" h="219710">
                  <a:moveTo>
                    <a:pt x="83729" y="30606"/>
                  </a:moveTo>
                  <a:lnTo>
                    <a:pt x="66166" y="30606"/>
                  </a:lnTo>
                  <a:lnTo>
                    <a:pt x="77623" y="38968"/>
                  </a:lnTo>
                  <a:lnTo>
                    <a:pt x="83729" y="3060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7" name="object 130"/>
          <p:cNvSpPr txBox="1"/>
          <p:nvPr/>
        </p:nvSpPr>
        <p:spPr>
          <a:xfrm>
            <a:off x="8461204" y="1109546"/>
            <a:ext cx="2151563" cy="1022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traîne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trop,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les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paliers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vont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rallonger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voire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devenir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plus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profonds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140"/>
          <p:cNvSpPr txBox="1"/>
          <p:nvPr/>
        </p:nvSpPr>
        <p:spPr>
          <a:xfrm>
            <a:off x="8483234" y="2509528"/>
            <a:ext cx="2290438" cy="1022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plus,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c’est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zone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où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consommation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l’air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nécessaire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pour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faire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les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paliers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est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forte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9" name="object 141"/>
          <p:cNvGrpSpPr/>
          <p:nvPr/>
        </p:nvGrpSpPr>
        <p:grpSpPr>
          <a:xfrm>
            <a:off x="1339913" y="471985"/>
            <a:ext cx="9542094" cy="5027787"/>
            <a:chOff x="-69785" y="79247"/>
            <a:chExt cx="9118851" cy="4922843"/>
          </a:xfrm>
        </p:grpSpPr>
        <p:sp>
          <p:nvSpPr>
            <p:cNvPr id="31" name="object 142"/>
            <p:cNvSpPr/>
            <p:nvPr/>
          </p:nvSpPr>
          <p:spPr>
            <a:xfrm>
              <a:off x="7652765" y="3140202"/>
              <a:ext cx="320040" cy="342900"/>
            </a:xfrm>
            <a:custGeom>
              <a:avLst/>
              <a:gdLst/>
              <a:ahLst/>
              <a:cxnLst/>
              <a:rect l="l" t="t" r="r" b="b"/>
              <a:pathLst>
                <a:path w="320040" h="342900">
                  <a:moveTo>
                    <a:pt x="240029" y="0"/>
                  </a:moveTo>
                  <a:lnTo>
                    <a:pt x="80009" y="0"/>
                  </a:lnTo>
                  <a:lnTo>
                    <a:pt x="80009" y="182880"/>
                  </a:lnTo>
                  <a:lnTo>
                    <a:pt x="0" y="182880"/>
                  </a:lnTo>
                  <a:lnTo>
                    <a:pt x="160019" y="342900"/>
                  </a:lnTo>
                  <a:lnTo>
                    <a:pt x="320039" y="182880"/>
                  </a:lnTo>
                  <a:lnTo>
                    <a:pt x="240029" y="182880"/>
                  </a:lnTo>
                  <a:lnTo>
                    <a:pt x="240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2" name="object 143"/>
            <p:cNvSpPr/>
            <p:nvPr/>
          </p:nvSpPr>
          <p:spPr>
            <a:xfrm>
              <a:off x="7652765" y="3140202"/>
              <a:ext cx="320040" cy="342900"/>
            </a:xfrm>
            <a:custGeom>
              <a:avLst/>
              <a:gdLst/>
              <a:ahLst/>
              <a:cxnLst/>
              <a:rect l="l" t="t" r="r" b="b"/>
              <a:pathLst>
                <a:path w="320040" h="342900">
                  <a:moveTo>
                    <a:pt x="0" y="182880"/>
                  </a:moveTo>
                  <a:lnTo>
                    <a:pt x="80009" y="182880"/>
                  </a:lnTo>
                  <a:lnTo>
                    <a:pt x="80009" y="0"/>
                  </a:lnTo>
                  <a:lnTo>
                    <a:pt x="240029" y="0"/>
                  </a:lnTo>
                  <a:lnTo>
                    <a:pt x="240029" y="182880"/>
                  </a:lnTo>
                  <a:lnTo>
                    <a:pt x="320039" y="182880"/>
                  </a:lnTo>
                  <a:lnTo>
                    <a:pt x="160019" y="342900"/>
                  </a:lnTo>
                  <a:lnTo>
                    <a:pt x="0" y="182880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3" name="object 14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756424" y="4201678"/>
              <a:ext cx="1028679" cy="696458"/>
            </a:xfrm>
            <a:prstGeom prst="rect">
              <a:avLst/>
            </a:prstGeom>
          </p:spPr>
        </p:pic>
        <p:sp>
          <p:nvSpPr>
            <p:cNvPr id="34" name="object 145"/>
            <p:cNvSpPr/>
            <p:nvPr/>
          </p:nvSpPr>
          <p:spPr>
            <a:xfrm>
              <a:off x="4751704" y="4244720"/>
              <a:ext cx="1030605" cy="605790"/>
            </a:xfrm>
            <a:custGeom>
              <a:avLst/>
              <a:gdLst/>
              <a:ahLst/>
              <a:cxnLst/>
              <a:rect l="l" t="t" r="r" b="b"/>
              <a:pathLst>
                <a:path w="1030604" h="605789">
                  <a:moveTo>
                    <a:pt x="983615" y="0"/>
                  </a:moveTo>
                  <a:lnTo>
                    <a:pt x="515239" y="245859"/>
                  </a:lnTo>
                  <a:lnTo>
                    <a:pt x="46862" y="0"/>
                  </a:lnTo>
                  <a:lnTo>
                    <a:pt x="0" y="89433"/>
                  </a:lnTo>
                  <a:lnTo>
                    <a:pt x="406527" y="302894"/>
                  </a:lnTo>
                  <a:lnTo>
                    <a:pt x="0" y="516356"/>
                  </a:lnTo>
                  <a:lnTo>
                    <a:pt x="46862" y="605789"/>
                  </a:lnTo>
                  <a:lnTo>
                    <a:pt x="515239" y="359930"/>
                  </a:lnTo>
                  <a:lnTo>
                    <a:pt x="983615" y="605789"/>
                  </a:lnTo>
                  <a:lnTo>
                    <a:pt x="1030478" y="516356"/>
                  </a:lnTo>
                  <a:lnTo>
                    <a:pt x="623951" y="302894"/>
                  </a:lnTo>
                  <a:lnTo>
                    <a:pt x="1030478" y="89433"/>
                  </a:lnTo>
                  <a:lnTo>
                    <a:pt x="9836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5" name="object 1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-69785" y="79247"/>
              <a:ext cx="783016" cy="947321"/>
            </a:xfrm>
            <a:prstGeom prst="rect">
              <a:avLst/>
            </a:prstGeom>
          </p:spPr>
        </p:pic>
        <p:sp>
          <p:nvSpPr>
            <p:cNvPr id="36" name="object 147"/>
            <p:cNvSpPr/>
            <p:nvPr/>
          </p:nvSpPr>
          <p:spPr>
            <a:xfrm>
              <a:off x="120642" y="767175"/>
              <a:ext cx="254000" cy="173990"/>
            </a:xfrm>
            <a:custGeom>
              <a:avLst/>
              <a:gdLst/>
              <a:ahLst/>
              <a:cxnLst/>
              <a:rect l="l" t="t" r="r" b="b"/>
              <a:pathLst>
                <a:path w="254000" h="173990">
                  <a:moveTo>
                    <a:pt x="1911" y="147351"/>
                  </a:moveTo>
                  <a:lnTo>
                    <a:pt x="17190" y="85629"/>
                  </a:lnTo>
                  <a:lnTo>
                    <a:pt x="50434" y="53089"/>
                  </a:lnTo>
                  <a:lnTo>
                    <a:pt x="96679" y="24669"/>
                  </a:lnTo>
                  <a:lnTo>
                    <a:pt x="147667" y="5941"/>
                  </a:lnTo>
                  <a:lnTo>
                    <a:pt x="193825" y="0"/>
                  </a:lnTo>
                  <a:lnTo>
                    <a:pt x="230167" y="6774"/>
                  </a:lnTo>
                  <a:lnTo>
                    <a:pt x="251708" y="26193"/>
                  </a:lnTo>
                  <a:lnTo>
                    <a:pt x="253619" y="55131"/>
                  </a:lnTo>
                  <a:lnTo>
                    <a:pt x="236427" y="87868"/>
                  </a:lnTo>
                  <a:lnTo>
                    <a:pt x="203181" y="120437"/>
                  </a:lnTo>
                  <a:lnTo>
                    <a:pt x="156928" y="148875"/>
                  </a:lnTo>
                  <a:lnTo>
                    <a:pt x="105948" y="167550"/>
                  </a:lnTo>
                  <a:lnTo>
                    <a:pt x="59794" y="173497"/>
                  </a:lnTo>
                  <a:lnTo>
                    <a:pt x="23452" y="166752"/>
                  </a:lnTo>
                  <a:lnTo>
                    <a:pt x="1911" y="147351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7" name="object 148"/>
            <p:cNvSpPr/>
            <p:nvPr/>
          </p:nvSpPr>
          <p:spPr>
            <a:xfrm>
              <a:off x="6214110" y="4520945"/>
              <a:ext cx="2834956" cy="481145"/>
            </a:xfrm>
            <a:custGeom>
              <a:avLst/>
              <a:gdLst/>
              <a:ahLst/>
              <a:cxnLst/>
              <a:rect l="l" t="t" r="r" b="b"/>
              <a:pathLst>
                <a:path w="2478404" h="393700">
                  <a:moveTo>
                    <a:pt x="0" y="40779"/>
                  </a:moveTo>
                  <a:lnTo>
                    <a:pt x="3208" y="24908"/>
                  </a:lnTo>
                  <a:lnTo>
                    <a:pt x="11953" y="11945"/>
                  </a:lnTo>
                  <a:lnTo>
                    <a:pt x="24913" y="3205"/>
                  </a:lnTo>
                  <a:lnTo>
                    <a:pt x="40766" y="0"/>
                  </a:lnTo>
                  <a:lnTo>
                    <a:pt x="2437257" y="0"/>
                  </a:lnTo>
                  <a:lnTo>
                    <a:pt x="2453110" y="3205"/>
                  </a:lnTo>
                  <a:lnTo>
                    <a:pt x="2466070" y="11945"/>
                  </a:lnTo>
                  <a:lnTo>
                    <a:pt x="2474815" y="24908"/>
                  </a:lnTo>
                  <a:lnTo>
                    <a:pt x="2478023" y="40779"/>
                  </a:lnTo>
                  <a:lnTo>
                    <a:pt x="2478023" y="352412"/>
                  </a:lnTo>
                  <a:lnTo>
                    <a:pt x="2474815" y="368283"/>
                  </a:lnTo>
                  <a:lnTo>
                    <a:pt x="2466070" y="381246"/>
                  </a:lnTo>
                  <a:lnTo>
                    <a:pt x="2453110" y="389986"/>
                  </a:lnTo>
                  <a:lnTo>
                    <a:pt x="2437257" y="393191"/>
                  </a:lnTo>
                  <a:lnTo>
                    <a:pt x="40766" y="393191"/>
                  </a:lnTo>
                  <a:lnTo>
                    <a:pt x="24913" y="389986"/>
                  </a:lnTo>
                  <a:lnTo>
                    <a:pt x="11953" y="381246"/>
                  </a:lnTo>
                  <a:lnTo>
                    <a:pt x="3208" y="368283"/>
                  </a:lnTo>
                  <a:lnTo>
                    <a:pt x="0" y="352412"/>
                  </a:lnTo>
                  <a:lnTo>
                    <a:pt x="0" y="4077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0" name="object 149"/>
          <p:cNvSpPr txBox="1"/>
          <p:nvPr/>
        </p:nvSpPr>
        <p:spPr>
          <a:xfrm>
            <a:off x="7962457" y="5012543"/>
            <a:ext cx="285967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narcose</a:t>
            </a:r>
            <a:r>
              <a:rPr sz="1600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guête</a:t>
            </a:r>
            <a:r>
              <a:rPr sz="16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6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plus,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1600" i="1" spc="5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juge</a:t>
            </a:r>
            <a:r>
              <a:rPr sz="16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moins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bien</a:t>
            </a:r>
            <a:r>
              <a:rPr sz="16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vitesse</a:t>
            </a:r>
            <a:r>
              <a:rPr sz="16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réelle</a:t>
            </a:r>
            <a:r>
              <a:rPr sz="1600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001F5F"/>
                </a:solidFill>
                <a:latin typeface="Calibri"/>
                <a:cs typeface="Calibri"/>
              </a:rPr>
              <a:t>!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4" name="object 128"/>
          <p:cNvSpPr/>
          <p:nvPr/>
        </p:nvSpPr>
        <p:spPr>
          <a:xfrm>
            <a:off x="8382203" y="2492306"/>
            <a:ext cx="2473833" cy="1086948"/>
          </a:xfrm>
          <a:custGeom>
            <a:avLst/>
            <a:gdLst/>
            <a:ahLst/>
            <a:cxnLst/>
            <a:rect l="l" t="t" r="r" b="b"/>
            <a:pathLst>
              <a:path w="2364104" h="1064260">
                <a:moveTo>
                  <a:pt x="0" y="110362"/>
                </a:moveTo>
                <a:lnTo>
                  <a:pt x="8671" y="67401"/>
                </a:lnTo>
                <a:lnTo>
                  <a:pt x="32321" y="32321"/>
                </a:lnTo>
                <a:lnTo>
                  <a:pt x="67401" y="8671"/>
                </a:lnTo>
                <a:lnTo>
                  <a:pt x="110362" y="0"/>
                </a:lnTo>
                <a:lnTo>
                  <a:pt x="2253360" y="0"/>
                </a:lnTo>
                <a:lnTo>
                  <a:pt x="2296322" y="8671"/>
                </a:lnTo>
                <a:lnTo>
                  <a:pt x="2331402" y="32321"/>
                </a:lnTo>
                <a:lnTo>
                  <a:pt x="2355052" y="67401"/>
                </a:lnTo>
                <a:lnTo>
                  <a:pt x="2363724" y="110362"/>
                </a:lnTo>
                <a:lnTo>
                  <a:pt x="2363724" y="953388"/>
                </a:lnTo>
                <a:lnTo>
                  <a:pt x="2355052" y="996350"/>
                </a:lnTo>
                <a:lnTo>
                  <a:pt x="2331402" y="1031430"/>
                </a:lnTo>
                <a:lnTo>
                  <a:pt x="2296322" y="1055080"/>
                </a:lnTo>
                <a:lnTo>
                  <a:pt x="2253360" y="1063752"/>
                </a:lnTo>
                <a:lnTo>
                  <a:pt x="110362" y="1063752"/>
                </a:lnTo>
                <a:lnTo>
                  <a:pt x="67401" y="1055080"/>
                </a:lnTo>
                <a:lnTo>
                  <a:pt x="32321" y="1031430"/>
                </a:lnTo>
                <a:lnTo>
                  <a:pt x="8671" y="996350"/>
                </a:lnTo>
                <a:lnTo>
                  <a:pt x="0" y="953388"/>
                </a:lnTo>
                <a:lnTo>
                  <a:pt x="0" y="110362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145" name="object 143"/>
          <p:cNvSpPr/>
          <p:nvPr/>
        </p:nvSpPr>
        <p:spPr>
          <a:xfrm>
            <a:off x="9369538" y="2133266"/>
            <a:ext cx="334894" cy="349908"/>
          </a:xfrm>
          <a:custGeom>
            <a:avLst/>
            <a:gdLst/>
            <a:ahLst/>
            <a:cxnLst/>
            <a:rect l="l" t="t" r="r" b="b"/>
            <a:pathLst>
              <a:path w="320040" h="342900">
                <a:moveTo>
                  <a:pt x="0" y="182880"/>
                </a:moveTo>
                <a:lnTo>
                  <a:pt x="80009" y="182880"/>
                </a:lnTo>
                <a:lnTo>
                  <a:pt x="80009" y="0"/>
                </a:lnTo>
                <a:lnTo>
                  <a:pt x="240029" y="0"/>
                </a:lnTo>
                <a:lnTo>
                  <a:pt x="240029" y="182880"/>
                </a:lnTo>
                <a:lnTo>
                  <a:pt x="320039" y="182880"/>
                </a:lnTo>
                <a:lnTo>
                  <a:pt x="160019" y="342900"/>
                </a:lnTo>
                <a:lnTo>
                  <a:pt x="0" y="182880"/>
                </a:lnTo>
                <a:close/>
              </a:path>
            </a:pathLst>
          </a:custGeom>
          <a:ln w="25400">
            <a:solidFill>
              <a:srgbClr val="0096A7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057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24</a:t>
            </a:fld>
            <a:endParaRPr lang="fr-FR"/>
          </a:p>
        </p:txBody>
      </p:sp>
      <p:grpSp>
        <p:nvGrpSpPr>
          <p:cNvPr id="6" name="object 3"/>
          <p:cNvGrpSpPr/>
          <p:nvPr/>
        </p:nvGrpSpPr>
        <p:grpSpPr>
          <a:xfrm>
            <a:off x="2488003" y="474481"/>
            <a:ext cx="7807959" cy="1220216"/>
            <a:chOff x="824483" y="83819"/>
            <a:chExt cx="7807959" cy="1220216"/>
          </a:xfrm>
        </p:grpSpPr>
        <p:sp>
          <p:nvSpPr>
            <p:cNvPr id="95" name="object 4"/>
            <p:cNvSpPr/>
            <p:nvPr/>
          </p:nvSpPr>
          <p:spPr>
            <a:xfrm>
              <a:off x="989837" y="528065"/>
              <a:ext cx="6708775" cy="775970"/>
            </a:xfrm>
            <a:custGeom>
              <a:avLst/>
              <a:gdLst/>
              <a:ahLst/>
              <a:cxnLst/>
              <a:rect l="l" t="t" r="r" b="b"/>
              <a:pathLst>
                <a:path w="6708775" h="775969">
                  <a:moveTo>
                    <a:pt x="0" y="129286"/>
                  </a:moveTo>
                  <a:lnTo>
                    <a:pt x="10160" y="78974"/>
                  </a:lnTo>
                  <a:lnTo>
                    <a:pt x="37868" y="37877"/>
                  </a:lnTo>
                  <a:lnTo>
                    <a:pt x="78963" y="10163"/>
                  </a:lnTo>
                  <a:lnTo>
                    <a:pt x="129286" y="0"/>
                  </a:lnTo>
                  <a:lnTo>
                    <a:pt x="6579361" y="0"/>
                  </a:lnTo>
                  <a:lnTo>
                    <a:pt x="6629673" y="10163"/>
                  </a:lnTo>
                  <a:lnTo>
                    <a:pt x="6670770" y="37877"/>
                  </a:lnTo>
                  <a:lnTo>
                    <a:pt x="6698484" y="78974"/>
                  </a:lnTo>
                  <a:lnTo>
                    <a:pt x="6708648" y="129286"/>
                  </a:lnTo>
                  <a:lnTo>
                    <a:pt x="6708648" y="646430"/>
                  </a:lnTo>
                  <a:lnTo>
                    <a:pt x="6698484" y="696741"/>
                  </a:lnTo>
                  <a:lnTo>
                    <a:pt x="6670770" y="737838"/>
                  </a:lnTo>
                  <a:lnTo>
                    <a:pt x="6629673" y="765552"/>
                  </a:lnTo>
                  <a:lnTo>
                    <a:pt x="6579361" y="775716"/>
                  </a:lnTo>
                  <a:lnTo>
                    <a:pt x="129286" y="775716"/>
                  </a:lnTo>
                  <a:lnTo>
                    <a:pt x="78963" y="765552"/>
                  </a:lnTo>
                  <a:lnTo>
                    <a:pt x="37868" y="737838"/>
                  </a:lnTo>
                  <a:lnTo>
                    <a:pt x="10160" y="696741"/>
                  </a:lnTo>
                  <a:lnTo>
                    <a:pt x="0" y="646430"/>
                  </a:lnTo>
                  <a:lnTo>
                    <a:pt x="0" y="12928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96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483" y="83819"/>
              <a:ext cx="7807452" cy="394715"/>
            </a:xfrm>
            <a:prstGeom prst="rect">
              <a:avLst/>
            </a:prstGeom>
          </p:spPr>
        </p:pic>
        <p:sp>
          <p:nvSpPr>
            <p:cNvPr id="97" name="object 6"/>
            <p:cNvSpPr/>
            <p:nvPr/>
          </p:nvSpPr>
          <p:spPr>
            <a:xfrm>
              <a:off x="824483" y="83819"/>
              <a:ext cx="7807959" cy="394970"/>
            </a:xfrm>
            <a:custGeom>
              <a:avLst/>
              <a:gdLst/>
              <a:ahLst/>
              <a:cxnLst/>
              <a:rect l="l" t="t" r="r" b="b"/>
              <a:pathLst>
                <a:path w="7807959" h="394970">
                  <a:moveTo>
                    <a:pt x="0" y="65785"/>
                  </a:moveTo>
                  <a:lnTo>
                    <a:pt x="5169" y="40183"/>
                  </a:lnTo>
                  <a:lnTo>
                    <a:pt x="19267" y="19272"/>
                  </a:lnTo>
                  <a:lnTo>
                    <a:pt x="40178" y="5171"/>
                  </a:lnTo>
                  <a:lnTo>
                    <a:pt x="65785" y="0"/>
                  </a:lnTo>
                  <a:lnTo>
                    <a:pt x="7741666" y="0"/>
                  </a:lnTo>
                  <a:lnTo>
                    <a:pt x="7767268" y="5171"/>
                  </a:lnTo>
                  <a:lnTo>
                    <a:pt x="7788179" y="19272"/>
                  </a:lnTo>
                  <a:lnTo>
                    <a:pt x="7802280" y="40183"/>
                  </a:lnTo>
                  <a:lnTo>
                    <a:pt x="7807452" y="65785"/>
                  </a:lnTo>
                  <a:lnTo>
                    <a:pt x="7807452" y="328929"/>
                  </a:lnTo>
                  <a:lnTo>
                    <a:pt x="7802280" y="354532"/>
                  </a:lnTo>
                  <a:lnTo>
                    <a:pt x="7788179" y="375443"/>
                  </a:lnTo>
                  <a:lnTo>
                    <a:pt x="7767268" y="389544"/>
                  </a:lnTo>
                  <a:lnTo>
                    <a:pt x="7741666" y="394715"/>
                  </a:lnTo>
                  <a:lnTo>
                    <a:pt x="65785" y="394715"/>
                  </a:lnTo>
                  <a:lnTo>
                    <a:pt x="40178" y="389544"/>
                  </a:lnTo>
                  <a:lnTo>
                    <a:pt x="19267" y="375443"/>
                  </a:lnTo>
                  <a:lnTo>
                    <a:pt x="5169" y="354532"/>
                  </a:lnTo>
                  <a:lnTo>
                    <a:pt x="0" y="328929"/>
                  </a:lnTo>
                  <a:lnTo>
                    <a:pt x="0" y="65785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/>
        </p:nvSpPr>
        <p:spPr>
          <a:xfrm>
            <a:off x="3323918" y="462035"/>
            <a:ext cx="61836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88035">
              <a:lnSpc>
                <a:spcPct val="100000"/>
              </a:lnSpc>
              <a:spcBef>
                <a:spcPts val="95"/>
              </a:spcBef>
            </a:pPr>
            <a:r>
              <a:rPr spc="-65" dirty="0" smtClean="0"/>
              <a:t> </a:t>
            </a:r>
            <a:r>
              <a:rPr b="1" dirty="0">
                <a:latin typeface="Calibri"/>
                <a:cs typeface="Calibri"/>
              </a:rPr>
              <a:t>Durée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remontée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dirty="0"/>
              <a:t>en</a:t>
            </a:r>
            <a:r>
              <a:rPr spc="-50" dirty="0"/>
              <a:t> </a:t>
            </a:r>
            <a:r>
              <a:rPr spc="-10" dirty="0"/>
              <a:t>profonde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952561" y="1810267"/>
            <a:ext cx="2217674" cy="3170046"/>
            <a:chOff x="5289041" y="1419605"/>
            <a:chExt cx="2217674" cy="3170046"/>
          </a:xfrm>
        </p:grpSpPr>
        <p:sp>
          <p:nvSpPr>
            <p:cNvPr id="88" name="object 9"/>
            <p:cNvSpPr/>
            <p:nvPr/>
          </p:nvSpPr>
          <p:spPr>
            <a:xfrm>
              <a:off x="5289041" y="4199382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5">
                  <a:moveTo>
                    <a:pt x="0" y="0"/>
                  </a:moveTo>
                  <a:lnTo>
                    <a:pt x="43205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9" name="object 10"/>
            <p:cNvSpPr/>
            <p:nvPr/>
          </p:nvSpPr>
          <p:spPr>
            <a:xfrm>
              <a:off x="5708903" y="1620011"/>
              <a:ext cx="647700" cy="2578735"/>
            </a:xfrm>
            <a:custGeom>
              <a:avLst/>
              <a:gdLst/>
              <a:ahLst/>
              <a:cxnLst/>
              <a:rect l="l" t="t" r="r" b="b"/>
              <a:pathLst>
                <a:path w="647700" h="2578735">
                  <a:moveTo>
                    <a:pt x="0" y="2578569"/>
                  </a:moveTo>
                  <a:lnTo>
                    <a:pt x="86868" y="274319"/>
                  </a:lnTo>
                </a:path>
                <a:path w="647700" h="2578735">
                  <a:moveTo>
                    <a:pt x="96012" y="289560"/>
                  </a:moveTo>
                  <a:lnTo>
                    <a:pt x="227711" y="289560"/>
                  </a:lnTo>
                </a:path>
                <a:path w="647700" h="2578735">
                  <a:moveTo>
                    <a:pt x="249936" y="163067"/>
                  </a:moveTo>
                  <a:lnTo>
                    <a:pt x="645541" y="163067"/>
                  </a:lnTo>
                </a:path>
                <a:path w="647700" h="2578735">
                  <a:moveTo>
                    <a:pt x="621792" y="147700"/>
                  </a:moveTo>
                  <a:lnTo>
                    <a:pt x="647192" y="0"/>
                  </a:lnTo>
                </a:path>
                <a:path w="647700" h="2578735">
                  <a:moveTo>
                    <a:pt x="242316" y="310769"/>
                  </a:moveTo>
                  <a:lnTo>
                    <a:pt x="267716" y="163067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0" name="object 11"/>
            <p:cNvSpPr/>
            <p:nvPr/>
          </p:nvSpPr>
          <p:spPr>
            <a:xfrm>
              <a:off x="5668517" y="1543049"/>
              <a:ext cx="13970" cy="2830830"/>
            </a:xfrm>
            <a:custGeom>
              <a:avLst/>
              <a:gdLst/>
              <a:ahLst/>
              <a:cxnLst/>
              <a:rect l="l" t="t" r="r" b="b"/>
              <a:pathLst>
                <a:path w="13970" h="2830829">
                  <a:moveTo>
                    <a:pt x="13462" y="283055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1" name="object 12"/>
            <p:cNvSpPr/>
            <p:nvPr/>
          </p:nvSpPr>
          <p:spPr>
            <a:xfrm>
              <a:off x="7117079" y="1542287"/>
              <a:ext cx="263525" cy="0"/>
            </a:xfrm>
            <a:custGeom>
              <a:avLst/>
              <a:gdLst/>
              <a:ahLst/>
              <a:cxnLst/>
              <a:rect l="l" t="t" r="r" b="b"/>
              <a:pathLst>
                <a:path w="263525">
                  <a:moveTo>
                    <a:pt x="0" y="0"/>
                  </a:moveTo>
                  <a:lnTo>
                    <a:pt x="263398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2" name="object 13"/>
            <p:cNvSpPr/>
            <p:nvPr/>
          </p:nvSpPr>
          <p:spPr>
            <a:xfrm>
              <a:off x="7075169" y="1419605"/>
              <a:ext cx="49530" cy="2885440"/>
            </a:xfrm>
            <a:custGeom>
              <a:avLst/>
              <a:gdLst/>
              <a:ahLst/>
              <a:cxnLst/>
              <a:rect l="l" t="t" r="r" b="b"/>
              <a:pathLst>
                <a:path w="49529" h="2885440">
                  <a:moveTo>
                    <a:pt x="0" y="2885287"/>
                  </a:moveTo>
                  <a:lnTo>
                    <a:pt x="49275" y="0"/>
                  </a:lnTo>
                </a:path>
              </a:pathLst>
            </a:custGeom>
            <a:ln w="1905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3" name="object 14"/>
            <p:cNvSpPr/>
            <p:nvPr/>
          </p:nvSpPr>
          <p:spPr>
            <a:xfrm>
              <a:off x="5976365" y="4182617"/>
              <a:ext cx="1530350" cy="407034"/>
            </a:xfrm>
            <a:custGeom>
              <a:avLst/>
              <a:gdLst/>
              <a:ahLst/>
              <a:cxnLst/>
              <a:rect l="l" t="t" r="r" b="b"/>
              <a:pathLst>
                <a:path w="1530350" h="407035">
                  <a:moveTo>
                    <a:pt x="765048" y="0"/>
                  </a:moveTo>
                  <a:lnTo>
                    <a:pt x="695412" y="831"/>
                  </a:lnTo>
                  <a:lnTo>
                    <a:pt x="627528" y="3277"/>
                  </a:lnTo>
                  <a:lnTo>
                    <a:pt x="561666" y="7267"/>
                  </a:lnTo>
                  <a:lnTo>
                    <a:pt x="498096" y="12728"/>
                  </a:lnTo>
                  <a:lnTo>
                    <a:pt x="437087" y="19588"/>
                  </a:lnTo>
                  <a:lnTo>
                    <a:pt x="378911" y="27776"/>
                  </a:lnTo>
                  <a:lnTo>
                    <a:pt x="323837" y="37220"/>
                  </a:lnTo>
                  <a:lnTo>
                    <a:pt x="272135" y="47848"/>
                  </a:lnTo>
                  <a:lnTo>
                    <a:pt x="224075" y="59588"/>
                  </a:lnTo>
                  <a:lnTo>
                    <a:pt x="179928" y="72369"/>
                  </a:lnTo>
                  <a:lnTo>
                    <a:pt x="139963" y="86118"/>
                  </a:lnTo>
                  <a:lnTo>
                    <a:pt x="104450" y="100764"/>
                  </a:lnTo>
                  <a:lnTo>
                    <a:pt x="47862" y="132460"/>
                  </a:lnTo>
                  <a:lnTo>
                    <a:pt x="12325" y="166881"/>
                  </a:lnTo>
                  <a:lnTo>
                    <a:pt x="0" y="203453"/>
                  </a:lnTo>
                  <a:lnTo>
                    <a:pt x="3126" y="221973"/>
                  </a:lnTo>
                  <a:lnTo>
                    <a:pt x="27327" y="257541"/>
                  </a:lnTo>
                  <a:lnTo>
                    <a:pt x="73660" y="290672"/>
                  </a:lnTo>
                  <a:lnTo>
                    <a:pt x="139963" y="320789"/>
                  </a:lnTo>
                  <a:lnTo>
                    <a:pt x="179928" y="334538"/>
                  </a:lnTo>
                  <a:lnTo>
                    <a:pt x="224075" y="347319"/>
                  </a:lnTo>
                  <a:lnTo>
                    <a:pt x="272135" y="359059"/>
                  </a:lnTo>
                  <a:lnTo>
                    <a:pt x="323837" y="369687"/>
                  </a:lnTo>
                  <a:lnTo>
                    <a:pt x="378911" y="379131"/>
                  </a:lnTo>
                  <a:lnTo>
                    <a:pt x="437087" y="387319"/>
                  </a:lnTo>
                  <a:lnTo>
                    <a:pt x="498096" y="394179"/>
                  </a:lnTo>
                  <a:lnTo>
                    <a:pt x="561666" y="399640"/>
                  </a:lnTo>
                  <a:lnTo>
                    <a:pt x="627528" y="403630"/>
                  </a:lnTo>
                  <a:lnTo>
                    <a:pt x="695412" y="406076"/>
                  </a:lnTo>
                  <a:lnTo>
                    <a:pt x="765048" y="406907"/>
                  </a:lnTo>
                  <a:lnTo>
                    <a:pt x="834683" y="406076"/>
                  </a:lnTo>
                  <a:lnTo>
                    <a:pt x="902567" y="403630"/>
                  </a:lnTo>
                  <a:lnTo>
                    <a:pt x="968429" y="399640"/>
                  </a:lnTo>
                  <a:lnTo>
                    <a:pt x="1031999" y="394179"/>
                  </a:lnTo>
                  <a:lnTo>
                    <a:pt x="1093008" y="387319"/>
                  </a:lnTo>
                  <a:lnTo>
                    <a:pt x="1151184" y="379131"/>
                  </a:lnTo>
                  <a:lnTo>
                    <a:pt x="1206258" y="369687"/>
                  </a:lnTo>
                  <a:lnTo>
                    <a:pt x="1257960" y="359059"/>
                  </a:lnTo>
                  <a:lnTo>
                    <a:pt x="1306020" y="347319"/>
                  </a:lnTo>
                  <a:lnTo>
                    <a:pt x="1350167" y="334538"/>
                  </a:lnTo>
                  <a:lnTo>
                    <a:pt x="1390132" y="320789"/>
                  </a:lnTo>
                  <a:lnTo>
                    <a:pt x="1425645" y="306143"/>
                  </a:lnTo>
                  <a:lnTo>
                    <a:pt x="1482233" y="274447"/>
                  </a:lnTo>
                  <a:lnTo>
                    <a:pt x="1517770" y="240026"/>
                  </a:lnTo>
                  <a:lnTo>
                    <a:pt x="1530095" y="203453"/>
                  </a:lnTo>
                  <a:lnTo>
                    <a:pt x="1526969" y="184934"/>
                  </a:lnTo>
                  <a:lnTo>
                    <a:pt x="1502768" y="149366"/>
                  </a:lnTo>
                  <a:lnTo>
                    <a:pt x="1456435" y="116235"/>
                  </a:lnTo>
                  <a:lnTo>
                    <a:pt x="1390132" y="86118"/>
                  </a:lnTo>
                  <a:lnTo>
                    <a:pt x="1350167" y="72369"/>
                  </a:lnTo>
                  <a:lnTo>
                    <a:pt x="1306020" y="59588"/>
                  </a:lnTo>
                  <a:lnTo>
                    <a:pt x="1257960" y="47848"/>
                  </a:lnTo>
                  <a:lnTo>
                    <a:pt x="1206258" y="37220"/>
                  </a:lnTo>
                  <a:lnTo>
                    <a:pt x="1151184" y="27776"/>
                  </a:lnTo>
                  <a:lnTo>
                    <a:pt x="1093008" y="19588"/>
                  </a:lnTo>
                  <a:lnTo>
                    <a:pt x="1031999" y="12728"/>
                  </a:lnTo>
                  <a:lnTo>
                    <a:pt x="968429" y="7267"/>
                  </a:lnTo>
                  <a:lnTo>
                    <a:pt x="902567" y="3277"/>
                  </a:lnTo>
                  <a:lnTo>
                    <a:pt x="834683" y="831"/>
                  </a:lnTo>
                  <a:lnTo>
                    <a:pt x="7650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4" name="object 15"/>
            <p:cNvSpPr/>
            <p:nvPr/>
          </p:nvSpPr>
          <p:spPr>
            <a:xfrm>
              <a:off x="5976365" y="4182617"/>
              <a:ext cx="1530350" cy="407034"/>
            </a:xfrm>
            <a:custGeom>
              <a:avLst/>
              <a:gdLst/>
              <a:ahLst/>
              <a:cxnLst/>
              <a:rect l="l" t="t" r="r" b="b"/>
              <a:pathLst>
                <a:path w="1530350" h="407035">
                  <a:moveTo>
                    <a:pt x="0" y="203453"/>
                  </a:moveTo>
                  <a:lnTo>
                    <a:pt x="12325" y="166881"/>
                  </a:lnTo>
                  <a:lnTo>
                    <a:pt x="47862" y="132460"/>
                  </a:lnTo>
                  <a:lnTo>
                    <a:pt x="104450" y="100764"/>
                  </a:lnTo>
                  <a:lnTo>
                    <a:pt x="139963" y="86118"/>
                  </a:lnTo>
                  <a:lnTo>
                    <a:pt x="179928" y="72369"/>
                  </a:lnTo>
                  <a:lnTo>
                    <a:pt x="224075" y="59588"/>
                  </a:lnTo>
                  <a:lnTo>
                    <a:pt x="272135" y="47848"/>
                  </a:lnTo>
                  <a:lnTo>
                    <a:pt x="323837" y="37220"/>
                  </a:lnTo>
                  <a:lnTo>
                    <a:pt x="378911" y="27776"/>
                  </a:lnTo>
                  <a:lnTo>
                    <a:pt x="437087" y="19588"/>
                  </a:lnTo>
                  <a:lnTo>
                    <a:pt x="498096" y="12728"/>
                  </a:lnTo>
                  <a:lnTo>
                    <a:pt x="561666" y="7267"/>
                  </a:lnTo>
                  <a:lnTo>
                    <a:pt x="627528" y="3277"/>
                  </a:lnTo>
                  <a:lnTo>
                    <a:pt x="695412" y="831"/>
                  </a:lnTo>
                  <a:lnTo>
                    <a:pt x="765048" y="0"/>
                  </a:lnTo>
                  <a:lnTo>
                    <a:pt x="834683" y="831"/>
                  </a:lnTo>
                  <a:lnTo>
                    <a:pt x="902567" y="3277"/>
                  </a:lnTo>
                  <a:lnTo>
                    <a:pt x="968429" y="7267"/>
                  </a:lnTo>
                  <a:lnTo>
                    <a:pt x="1031999" y="12728"/>
                  </a:lnTo>
                  <a:lnTo>
                    <a:pt x="1093008" y="19588"/>
                  </a:lnTo>
                  <a:lnTo>
                    <a:pt x="1151184" y="27776"/>
                  </a:lnTo>
                  <a:lnTo>
                    <a:pt x="1206258" y="37220"/>
                  </a:lnTo>
                  <a:lnTo>
                    <a:pt x="1257960" y="47848"/>
                  </a:lnTo>
                  <a:lnTo>
                    <a:pt x="1306020" y="59588"/>
                  </a:lnTo>
                  <a:lnTo>
                    <a:pt x="1350167" y="72369"/>
                  </a:lnTo>
                  <a:lnTo>
                    <a:pt x="1390132" y="86118"/>
                  </a:lnTo>
                  <a:lnTo>
                    <a:pt x="1425645" y="100764"/>
                  </a:lnTo>
                  <a:lnTo>
                    <a:pt x="1482233" y="132460"/>
                  </a:lnTo>
                  <a:lnTo>
                    <a:pt x="1517770" y="166881"/>
                  </a:lnTo>
                  <a:lnTo>
                    <a:pt x="1530095" y="203453"/>
                  </a:lnTo>
                  <a:lnTo>
                    <a:pt x="1526969" y="221973"/>
                  </a:lnTo>
                  <a:lnTo>
                    <a:pt x="1502768" y="257541"/>
                  </a:lnTo>
                  <a:lnTo>
                    <a:pt x="1456435" y="290672"/>
                  </a:lnTo>
                  <a:lnTo>
                    <a:pt x="1390132" y="320789"/>
                  </a:lnTo>
                  <a:lnTo>
                    <a:pt x="1350167" y="334538"/>
                  </a:lnTo>
                  <a:lnTo>
                    <a:pt x="1306020" y="347319"/>
                  </a:lnTo>
                  <a:lnTo>
                    <a:pt x="1257960" y="359059"/>
                  </a:lnTo>
                  <a:lnTo>
                    <a:pt x="1206258" y="369687"/>
                  </a:lnTo>
                  <a:lnTo>
                    <a:pt x="1151184" y="379131"/>
                  </a:lnTo>
                  <a:lnTo>
                    <a:pt x="1093008" y="387319"/>
                  </a:lnTo>
                  <a:lnTo>
                    <a:pt x="1031999" y="394179"/>
                  </a:lnTo>
                  <a:lnTo>
                    <a:pt x="968429" y="399640"/>
                  </a:lnTo>
                  <a:lnTo>
                    <a:pt x="902567" y="403630"/>
                  </a:lnTo>
                  <a:lnTo>
                    <a:pt x="834683" y="406076"/>
                  </a:lnTo>
                  <a:lnTo>
                    <a:pt x="765048" y="406907"/>
                  </a:lnTo>
                  <a:lnTo>
                    <a:pt x="695412" y="406076"/>
                  </a:lnTo>
                  <a:lnTo>
                    <a:pt x="627528" y="403630"/>
                  </a:lnTo>
                  <a:lnTo>
                    <a:pt x="561666" y="399640"/>
                  </a:lnTo>
                  <a:lnTo>
                    <a:pt x="498096" y="394179"/>
                  </a:lnTo>
                  <a:lnTo>
                    <a:pt x="437087" y="387319"/>
                  </a:lnTo>
                  <a:lnTo>
                    <a:pt x="378911" y="379131"/>
                  </a:lnTo>
                  <a:lnTo>
                    <a:pt x="323837" y="369687"/>
                  </a:lnTo>
                  <a:lnTo>
                    <a:pt x="272135" y="359059"/>
                  </a:lnTo>
                  <a:lnTo>
                    <a:pt x="224075" y="347319"/>
                  </a:lnTo>
                  <a:lnTo>
                    <a:pt x="179928" y="334538"/>
                  </a:lnTo>
                  <a:lnTo>
                    <a:pt x="139963" y="320789"/>
                  </a:lnTo>
                  <a:lnTo>
                    <a:pt x="104450" y="306143"/>
                  </a:lnTo>
                  <a:lnTo>
                    <a:pt x="47862" y="274447"/>
                  </a:lnTo>
                  <a:lnTo>
                    <a:pt x="12325" y="240026"/>
                  </a:lnTo>
                  <a:lnTo>
                    <a:pt x="0" y="203453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9" name="object 16"/>
          <p:cNvGrpSpPr/>
          <p:nvPr/>
        </p:nvGrpSpPr>
        <p:grpSpPr>
          <a:xfrm>
            <a:off x="3499177" y="1859036"/>
            <a:ext cx="1184402" cy="1539493"/>
            <a:chOff x="1835657" y="1468374"/>
            <a:chExt cx="1184402" cy="1539493"/>
          </a:xfrm>
        </p:grpSpPr>
        <p:sp>
          <p:nvSpPr>
            <p:cNvPr id="83" name="object 17"/>
            <p:cNvSpPr/>
            <p:nvPr/>
          </p:nvSpPr>
          <p:spPr>
            <a:xfrm>
              <a:off x="1835657" y="2487930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5">
                  <a:moveTo>
                    <a:pt x="0" y="0"/>
                  </a:moveTo>
                  <a:lnTo>
                    <a:pt x="432054" y="0"/>
                  </a:lnTo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4" name="object 18"/>
            <p:cNvSpPr/>
            <p:nvPr/>
          </p:nvSpPr>
          <p:spPr>
            <a:xfrm>
              <a:off x="2267711" y="1691640"/>
              <a:ext cx="207010" cy="796290"/>
            </a:xfrm>
            <a:custGeom>
              <a:avLst/>
              <a:gdLst/>
              <a:ahLst/>
              <a:cxnLst/>
              <a:rect l="l" t="t" r="r" b="b"/>
              <a:pathLst>
                <a:path w="207010" h="796289">
                  <a:moveTo>
                    <a:pt x="0" y="795782"/>
                  </a:moveTo>
                  <a:lnTo>
                    <a:pt x="83819" y="0"/>
                  </a:lnTo>
                </a:path>
                <a:path w="207010" h="796289">
                  <a:moveTo>
                    <a:pt x="70104" y="0"/>
                  </a:moveTo>
                  <a:lnTo>
                    <a:pt x="206501" y="0"/>
                  </a:lnTo>
                </a:path>
              </a:pathLst>
            </a:custGeom>
            <a:ln w="57150">
              <a:solidFill>
                <a:srgbClr val="00AF5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5" name="object 19"/>
            <p:cNvSpPr/>
            <p:nvPr/>
          </p:nvSpPr>
          <p:spPr>
            <a:xfrm>
              <a:off x="2242565" y="1468374"/>
              <a:ext cx="270510" cy="1209675"/>
            </a:xfrm>
            <a:custGeom>
              <a:avLst/>
              <a:gdLst/>
              <a:ahLst/>
              <a:cxnLst/>
              <a:rect l="l" t="t" r="r" b="b"/>
              <a:pathLst>
                <a:path w="270510" h="1209675">
                  <a:moveTo>
                    <a:pt x="11937" y="1209294"/>
                  </a:moveTo>
                  <a:lnTo>
                    <a:pt x="0" y="0"/>
                  </a:lnTo>
                </a:path>
                <a:path w="270510" h="1209675">
                  <a:moveTo>
                    <a:pt x="263651" y="1143889"/>
                  </a:moveTo>
                  <a:lnTo>
                    <a:pt x="270509" y="0"/>
                  </a:lnTo>
                </a:path>
              </a:pathLst>
            </a:custGeom>
            <a:ln w="19050">
              <a:solidFill>
                <a:srgbClr val="00AF50"/>
              </a:solidFill>
              <a:prstDash val="sysDash"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6" name="object 20"/>
            <p:cNvSpPr/>
            <p:nvPr/>
          </p:nvSpPr>
          <p:spPr>
            <a:xfrm>
              <a:off x="2480309" y="2490977"/>
              <a:ext cx="539750" cy="516890"/>
            </a:xfrm>
            <a:custGeom>
              <a:avLst/>
              <a:gdLst/>
              <a:ahLst/>
              <a:cxnLst/>
              <a:rect l="l" t="t" r="r" b="b"/>
              <a:pathLst>
                <a:path w="539750" h="516889">
                  <a:moveTo>
                    <a:pt x="269747" y="0"/>
                  </a:moveTo>
                  <a:lnTo>
                    <a:pt x="221262" y="4163"/>
                  </a:lnTo>
                  <a:lnTo>
                    <a:pt x="175626" y="16166"/>
                  </a:lnTo>
                  <a:lnTo>
                    <a:pt x="133604" y="35277"/>
                  </a:lnTo>
                  <a:lnTo>
                    <a:pt x="95955" y="60767"/>
                  </a:lnTo>
                  <a:lnTo>
                    <a:pt x="63443" y="91905"/>
                  </a:lnTo>
                  <a:lnTo>
                    <a:pt x="36830" y="127959"/>
                  </a:lnTo>
                  <a:lnTo>
                    <a:pt x="16876" y="168200"/>
                  </a:lnTo>
                  <a:lnTo>
                    <a:pt x="4346" y="211896"/>
                  </a:lnTo>
                  <a:lnTo>
                    <a:pt x="0" y="258318"/>
                  </a:lnTo>
                  <a:lnTo>
                    <a:pt x="4346" y="304739"/>
                  </a:lnTo>
                  <a:lnTo>
                    <a:pt x="16876" y="348435"/>
                  </a:lnTo>
                  <a:lnTo>
                    <a:pt x="36830" y="388676"/>
                  </a:lnTo>
                  <a:lnTo>
                    <a:pt x="63443" y="424730"/>
                  </a:lnTo>
                  <a:lnTo>
                    <a:pt x="95955" y="455868"/>
                  </a:lnTo>
                  <a:lnTo>
                    <a:pt x="133604" y="481358"/>
                  </a:lnTo>
                  <a:lnTo>
                    <a:pt x="175626" y="500469"/>
                  </a:lnTo>
                  <a:lnTo>
                    <a:pt x="221262" y="512472"/>
                  </a:lnTo>
                  <a:lnTo>
                    <a:pt x="269747" y="516636"/>
                  </a:lnTo>
                  <a:lnTo>
                    <a:pt x="318233" y="512472"/>
                  </a:lnTo>
                  <a:lnTo>
                    <a:pt x="363869" y="500469"/>
                  </a:lnTo>
                  <a:lnTo>
                    <a:pt x="405891" y="481358"/>
                  </a:lnTo>
                  <a:lnTo>
                    <a:pt x="443540" y="455868"/>
                  </a:lnTo>
                  <a:lnTo>
                    <a:pt x="476052" y="424730"/>
                  </a:lnTo>
                  <a:lnTo>
                    <a:pt x="502665" y="388676"/>
                  </a:lnTo>
                  <a:lnTo>
                    <a:pt x="522619" y="348435"/>
                  </a:lnTo>
                  <a:lnTo>
                    <a:pt x="535149" y="304739"/>
                  </a:lnTo>
                  <a:lnTo>
                    <a:pt x="539495" y="258318"/>
                  </a:lnTo>
                  <a:lnTo>
                    <a:pt x="535149" y="211896"/>
                  </a:lnTo>
                  <a:lnTo>
                    <a:pt x="522619" y="168200"/>
                  </a:lnTo>
                  <a:lnTo>
                    <a:pt x="502666" y="127959"/>
                  </a:lnTo>
                  <a:lnTo>
                    <a:pt x="476052" y="91905"/>
                  </a:lnTo>
                  <a:lnTo>
                    <a:pt x="443540" y="60767"/>
                  </a:lnTo>
                  <a:lnTo>
                    <a:pt x="405892" y="35277"/>
                  </a:lnTo>
                  <a:lnTo>
                    <a:pt x="363869" y="16166"/>
                  </a:lnTo>
                  <a:lnTo>
                    <a:pt x="318233" y="4163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7" name="object 21"/>
            <p:cNvSpPr/>
            <p:nvPr/>
          </p:nvSpPr>
          <p:spPr>
            <a:xfrm>
              <a:off x="2480309" y="2490977"/>
              <a:ext cx="539750" cy="516890"/>
            </a:xfrm>
            <a:custGeom>
              <a:avLst/>
              <a:gdLst/>
              <a:ahLst/>
              <a:cxnLst/>
              <a:rect l="l" t="t" r="r" b="b"/>
              <a:pathLst>
                <a:path w="539750" h="516889">
                  <a:moveTo>
                    <a:pt x="0" y="258318"/>
                  </a:moveTo>
                  <a:lnTo>
                    <a:pt x="4346" y="211896"/>
                  </a:lnTo>
                  <a:lnTo>
                    <a:pt x="16876" y="168200"/>
                  </a:lnTo>
                  <a:lnTo>
                    <a:pt x="36830" y="127959"/>
                  </a:lnTo>
                  <a:lnTo>
                    <a:pt x="63443" y="91905"/>
                  </a:lnTo>
                  <a:lnTo>
                    <a:pt x="95955" y="60767"/>
                  </a:lnTo>
                  <a:lnTo>
                    <a:pt x="133604" y="35277"/>
                  </a:lnTo>
                  <a:lnTo>
                    <a:pt x="175626" y="16166"/>
                  </a:lnTo>
                  <a:lnTo>
                    <a:pt x="221262" y="4163"/>
                  </a:lnTo>
                  <a:lnTo>
                    <a:pt x="269747" y="0"/>
                  </a:lnTo>
                  <a:lnTo>
                    <a:pt x="318233" y="4163"/>
                  </a:lnTo>
                  <a:lnTo>
                    <a:pt x="363869" y="16166"/>
                  </a:lnTo>
                  <a:lnTo>
                    <a:pt x="405892" y="35277"/>
                  </a:lnTo>
                  <a:lnTo>
                    <a:pt x="443540" y="60767"/>
                  </a:lnTo>
                  <a:lnTo>
                    <a:pt x="476052" y="91905"/>
                  </a:lnTo>
                  <a:lnTo>
                    <a:pt x="502666" y="127959"/>
                  </a:lnTo>
                  <a:lnTo>
                    <a:pt x="522619" y="168200"/>
                  </a:lnTo>
                  <a:lnTo>
                    <a:pt x="535149" y="211896"/>
                  </a:lnTo>
                  <a:lnTo>
                    <a:pt x="539495" y="258318"/>
                  </a:lnTo>
                  <a:lnTo>
                    <a:pt x="535149" y="304739"/>
                  </a:lnTo>
                  <a:lnTo>
                    <a:pt x="522619" y="348435"/>
                  </a:lnTo>
                  <a:lnTo>
                    <a:pt x="502665" y="388676"/>
                  </a:lnTo>
                  <a:lnTo>
                    <a:pt x="476052" y="424730"/>
                  </a:lnTo>
                  <a:lnTo>
                    <a:pt x="443540" y="455868"/>
                  </a:lnTo>
                  <a:lnTo>
                    <a:pt x="405891" y="481358"/>
                  </a:lnTo>
                  <a:lnTo>
                    <a:pt x="363869" y="500469"/>
                  </a:lnTo>
                  <a:lnTo>
                    <a:pt x="318233" y="512472"/>
                  </a:lnTo>
                  <a:lnTo>
                    <a:pt x="269747" y="516636"/>
                  </a:lnTo>
                  <a:lnTo>
                    <a:pt x="221262" y="512472"/>
                  </a:lnTo>
                  <a:lnTo>
                    <a:pt x="175626" y="500469"/>
                  </a:lnTo>
                  <a:lnTo>
                    <a:pt x="133604" y="481358"/>
                  </a:lnTo>
                  <a:lnTo>
                    <a:pt x="95955" y="455868"/>
                  </a:lnTo>
                  <a:lnTo>
                    <a:pt x="63443" y="424730"/>
                  </a:lnTo>
                  <a:lnTo>
                    <a:pt x="36830" y="388676"/>
                  </a:lnTo>
                  <a:lnTo>
                    <a:pt x="16876" y="348435"/>
                  </a:lnTo>
                  <a:lnTo>
                    <a:pt x="4346" y="304739"/>
                  </a:lnTo>
                  <a:lnTo>
                    <a:pt x="0" y="258318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10" name="object 22"/>
          <p:cNvGrpSpPr/>
          <p:nvPr/>
        </p:nvGrpSpPr>
        <p:grpSpPr>
          <a:xfrm>
            <a:off x="5073470" y="1932950"/>
            <a:ext cx="1196975" cy="1808226"/>
            <a:chOff x="3409950" y="1542288"/>
            <a:chExt cx="1196975" cy="1808226"/>
          </a:xfrm>
        </p:grpSpPr>
        <p:sp>
          <p:nvSpPr>
            <p:cNvPr id="76" name="object 23"/>
            <p:cNvSpPr/>
            <p:nvPr/>
          </p:nvSpPr>
          <p:spPr>
            <a:xfrm>
              <a:off x="3409950" y="3350514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5">
                  <a:moveTo>
                    <a:pt x="0" y="0"/>
                  </a:moveTo>
                  <a:lnTo>
                    <a:pt x="432053" y="0"/>
                  </a:lnTo>
                </a:path>
              </a:pathLst>
            </a:custGeom>
            <a:ln w="19050">
              <a:solidFill>
                <a:srgbClr val="EE85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7" name="object 24"/>
            <p:cNvSpPr/>
            <p:nvPr/>
          </p:nvSpPr>
          <p:spPr>
            <a:xfrm>
              <a:off x="3840480" y="1653540"/>
              <a:ext cx="492125" cy="1695450"/>
            </a:xfrm>
            <a:custGeom>
              <a:avLst/>
              <a:gdLst/>
              <a:ahLst/>
              <a:cxnLst/>
              <a:rect l="l" t="t" r="r" b="b"/>
              <a:pathLst>
                <a:path w="492125" h="1695450">
                  <a:moveTo>
                    <a:pt x="0" y="1695069"/>
                  </a:moveTo>
                  <a:lnTo>
                    <a:pt x="95758" y="141732"/>
                  </a:lnTo>
                </a:path>
                <a:path w="492125" h="1695450">
                  <a:moveTo>
                    <a:pt x="228600" y="12192"/>
                  </a:moveTo>
                  <a:lnTo>
                    <a:pt x="491998" y="12192"/>
                  </a:lnTo>
                </a:path>
                <a:path w="492125" h="1695450">
                  <a:moveTo>
                    <a:pt x="211836" y="147700"/>
                  </a:moveTo>
                  <a:lnTo>
                    <a:pt x="237236" y="0"/>
                  </a:lnTo>
                </a:path>
              </a:pathLst>
            </a:custGeom>
            <a:ln w="57150">
              <a:solidFill>
                <a:srgbClr val="EE85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78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7348" y="1844065"/>
              <a:ext cx="422186" cy="234670"/>
            </a:xfrm>
            <a:prstGeom prst="rect">
              <a:avLst/>
            </a:prstGeom>
          </p:spPr>
        </p:pic>
        <p:pic>
          <p:nvPicPr>
            <p:cNvPr id="79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6680" y="1796745"/>
              <a:ext cx="441972" cy="374954"/>
            </a:xfrm>
            <a:prstGeom prst="rect">
              <a:avLst/>
            </a:prstGeom>
          </p:spPr>
        </p:pic>
        <p:sp>
          <p:nvSpPr>
            <p:cNvPr id="80" name="object 27"/>
            <p:cNvSpPr/>
            <p:nvPr/>
          </p:nvSpPr>
          <p:spPr>
            <a:xfrm>
              <a:off x="3974591" y="1868424"/>
              <a:ext cx="332740" cy="144780"/>
            </a:xfrm>
            <a:custGeom>
              <a:avLst/>
              <a:gdLst/>
              <a:ahLst/>
              <a:cxnLst/>
              <a:rect l="l" t="t" r="r" b="b"/>
              <a:pathLst>
                <a:path w="332739" h="144780">
                  <a:moveTo>
                    <a:pt x="308102" y="0"/>
                  </a:moveTo>
                  <a:lnTo>
                    <a:pt x="24130" y="0"/>
                  </a:lnTo>
                  <a:lnTo>
                    <a:pt x="14733" y="1895"/>
                  </a:lnTo>
                  <a:lnTo>
                    <a:pt x="7064" y="7064"/>
                  </a:lnTo>
                  <a:lnTo>
                    <a:pt x="1895" y="14733"/>
                  </a:lnTo>
                  <a:lnTo>
                    <a:pt x="0" y="24130"/>
                  </a:lnTo>
                  <a:lnTo>
                    <a:pt x="0" y="120650"/>
                  </a:lnTo>
                  <a:lnTo>
                    <a:pt x="1895" y="130046"/>
                  </a:lnTo>
                  <a:lnTo>
                    <a:pt x="7064" y="137715"/>
                  </a:lnTo>
                  <a:lnTo>
                    <a:pt x="14733" y="142884"/>
                  </a:lnTo>
                  <a:lnTo>
                    <a:pt x="24130" y="144780"/>
                  </a:lnTo>
                  <a:lnTo>
                    <a:pt x="308102" y="144780"/>
                  </a:lnTo>
                  <a:lnTo>
                    <a:pt x="317498" y="142884"/>
                  </a:lnTo>
                  <a:lnTo>
                    <a:pt x="325167" y="137715"/>
                  </a:lnTo>
                  <a:lnTo>
                    <a:pt x="330336" y="130046"/>
                  </a:lnTo>
                  <a:lnTo>
                    <a:pt x="332232" y="120650"/>
                  </a:lnTo>
                  <a:lnTo>
                    <a:pt x="332232" y="24130"/>
                  </a:lnTo>
                  <a:lnTo>
                    <a:pt x="330336" y="14733"/>
                  </a:lnTo>
                  <a:lnTo>
                    <a:pt x="325167" y="7064"/>
                  </a:lnTo>
                  <a:lnTo>
                    <a:pt x="317498" y="1895"/>
                  </a:lnTo>
                  <a:lnTo>
                    <a:pt x="3081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1" name="object 28"/>
            <p:cNvSpPr/>
            <p:nvPr/>
          </p:nvSpPr>
          <p:spPr>
            <a:xfrm>
              <a:off x="3974591" y="1868424"/>
              <a:ext cx="332740" cy="144780"/>
            </a:xfrm>
            <a:custGeom>
              <a:avLst/>
              <a:gdLst/>
              <a:ahLst/>
              <a:cxnLst/>
              <a:rect l="l" t="t" r="r" b="b"/>
              <a:pathLst>
                <a:path w="332739" h="144780">
                  <a:moveTo>
                    <a:pt x="0" y="24130"/>
                  </a:moveTo>
                  <a:lnTo>
                    <a:pt x="1895" y="14733"/>
                  </a:lnTo>
                  <a:lnTo>
                    <a:pt x="7064" y="7064"/>
                  </a:lnTo>
                  <a:lnTo>
                    <a:pt x="14733" y="1895"/>
                  </a:lnTo>
                  <a:lnTo>
                    <a:pt x="24130" y="0"/>
                  </a:lnTo>
                  <a:lnTo>
                    <a:pt x="308102" y="0"/>
                  </a:lnTo>
                  <a:lnTo>
                    <a:pt x="317498" y="1895"/>
                  </a:lnTo>
                  <a:lnTo>
                    <a:pt x="325167" y="7064"/>
                  </a:lnTo>
                  <a:lnTo>
                    <a:pt x="330336" y="14733"/>
                  </a:lnTo>
                  <a:lnTo>
                    <a:pt x="332232" y="24130"/>
                  </a:lnTo>
                  <a:lnTo>
                    <a:pt x="332232" y="120650"/>
                  </a:lnTo>
                  <a:lnTo>
                    <a:pt x="330336" y="130046"/>
                  </a:lnTo>
                  <a:lnTo>
                    <a:pt x="325167" y="137715"/>
                  </a:lnTo>
                  <a:lnTo>
                    <a:pt x="317498" y="142884"/>
                  </a:lnTo>
                  <a:lnTo>
                    <a:pt x="308102" y="144780"/>
                  </a:lnTo>
                  <a:lnTo>
                    <a:pt x="24130" y="144780"/>
                  </a:lnTo>
                  <a:lnTo>
                    <a:pt x="14733" y="142884"/>
                  </a:lnTo>
                  <a:lnTo>
                    <a:pt x="7064" y="137715"/>
                  </a:lnTo>
                  <a:lnTo>
                    <a:pt x="1895" y="130046"/>
                  </a:lnTo>
                  <a:lnTo>
                    <a:pt x="0" y="120650"/>
                  </a:lnTo>
                  <a:lnTo>
                    <a:pt x="0" y="24130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2" name="object 29"/>
            <p:cNvSpPr/>
            <p:nvPr/>
          </p:nvSpPr>
          <p:spPr>
            <a:xfrm>
              <a:off x="4343400" y="1542288"/>
              <a:ext cx="263525" cy="0"/>
            </a:xfrm>
            <a:custGeom>
              <a:avLst/>
              <a:gdLst/>
              <a:ahLst/>
              <a:cxnLst/>
              <a:rect l="l" t="t" r="r" b="b"/>
              <a:pathLst>
                <a:path w="263525">
                  <a:moveTo>
                    <a:pt x="0" y="0"/>
                  </a:moveTo>
                  <a:lnTo>
                    <a:pt x="263398" y="0"/>
                  </a:lnTo>
                </a:path>
              </a:pathLst>
            </a:custGeom>
            <a:ln w="12700">
              <a:solidFill>
                <a:srgbClr val="EE85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1" name="object 30"/>
          <p:cNvSpPr txBox="1"/>
          <p:nvPr/>
        </p:nvSpPr>
        <p:spPr>
          <a:xfrm>
            <a:off x="7908364" y="4667717"/>
            <a:ext cx="991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20-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minutes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31"/>
          <p:cNvSpPr txBox="1"/>
          <p:nvPr/>
        </p:nvSpPr>
        <p:spPr>
          <a:xfrm>
            <a:off x="4254446" y="3055884"/>
            <a:ext cx="317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001F5F"/>
                </a:solidFill>
                <a:latin typeface="Arial"/>
                <a:cs typeface="Arial"/>
              </a:rPr>
              <a:t>0-</a:t>
            </a: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7</a:t>
            </a:r>
            <a:r>
              <a:rPr sz="9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" name="object 32"/>
          <p:cNvGrpSpPr/>
          <p:nvPr/>
        </p:nvGrpSpPr>
        <p:grpSpPr>
          <a:xfrm>
            <a:off x="2743966" y="4328677"/>
            <a:ext cx="771296" cy="507492"/>
            <a:chOff x="1080446" y="3938015"/>
            <a:chExt cx="771296" cy="507492"/>
          </a:xfrm>
        </p:grpSpPr>
        <p:pic>
          <p:nvPicPr>
            <p:cNvPr id="7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446" y="3956174"/>
              <a:ext cx="771296" cy="405655"/>
            </a:xfrm>
            <a:prstGeom prst="rect">
              <a:avLst/>
            </a:prstGeom>
          </p:spPr>
        </p:pic>
        <p:pic>
          <p:nvPicPr>
            <p:cNvPr id="7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8135" y="3938015"/>
              <a:ext cx="754380" cy="507492"/>
            </a:xfrm>
            <a:prstGeom prst="rect">
              <a:avLst/>
            </a:prstGeom>
          </p:spPr>
        </p:pic>
        <p:pic>
          <p:nvPicPr>
            <p:cNvPr id="7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4043" y="3966971"/>
              <a:ext cx="708660" cy="342900"/>
            </a:xfrm>
            <a:prstGeom prst="rect">
              <a:avLst/>
            </a:prstGeom>
          </p:spPr>
        </p:pic>
      </p:grpSp>
      <p:sp>
        <p:nvSpPr>
          <p:cNvPr id="14" name="object 36"/>
          <p:cNvSpPr txBox="1"/>
          <p:nvPr/>
        </p:nvSpPr>
        <p:spPr>
          <a:xfrm>
            <a:off x="2903852" y="4384558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37"/>
          <p:cNvGrpSpPr/>
          <p:nvPr/>
        </p:nvGrpSpPr>
        <p:grpSpPr>
          <a:xfrm>
            <a:off x="2779018" y="3539245"/>
            <a:ext cx="771296" cy="507492"/>
            <a:chOff x="1115498" y="3148583"/>
            <a:chExt cx="771296" cy="507492"/>
          </a:xfrm>
        </p:grpSpPr>
        <p:pic>
          <p:nvPicPr>
            <p:cNvPr id="70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498" y="3166729"/>
              <a:ext cx="771296" cy="405655"/>
            </a:xfrm>
            <a:prstGeom prst="rect">
              <a:avLst/>
            </a:prstGeom>
          </p:spPr>
        </p:pic>
        <p:pic>
          <p:nvPicPr>
            <p:cNvPr id="71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3188" y="3148583"/>
              <a:ext cx="754380" cy="507492"/>
            </a:xfrm>
            <a:prstGeom prst="rect">
              <a:avLst/>
            </a:prstGeom>
          </p:spPr>
        </p:pic>
        <p:pic>
          <p:nvPicPr>
            <p:cNvPr id="72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9096" y="3177539"/>
              <a:ext cx="708660" cy="342900"/>
            </a:xfrm>
            <a:prstGeom prst="rect">
              <a:avLst/>
            </a:prstGeom>
          </p:spPr>
        </p:pic>
      </p:grpSp>
      <p:sp>
        <p:nvSpPr>
          <p:cNvPr id="16" name="object 41"/>
          <p:cNvSpPr txBox="1"/>
          <p:nvPr/>
        </p:nvSpPr>
        <p:spPr>
          <a:xfrm>
            <a:off x="2938853" y="3595379"/>
            <a:ext cx="456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" name="object 42"/>
          <p:cNvGrpSpPr/>
          <p:nvPr/>
        </p:nvGrpSpPr>
        <p:grpSpPr>
          <a:xfrm>
            <a:off x="2684600" y="1829317"/>
            <a:ext cx="1908060" cy="1354837"/>
            <a:chOff x="1021080" y="1438655"/>
            <a:chExt cx="1908060" cy="1354837"/>
          </a:xfrm>
        </p:grpSpPr>
        <p:pic>
          <p:nvPicPr>
            <p:cNvPr id="58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8804" y="2295144"/>
              <a:ext cx="789444" cy="425195"/>
            </a:xfrm>
            <a:prstGeom prst="rect">
              <a:avLst/>
            </a:prstGeom>
          </p:spPr>
        </p:pic>
        <p:pic>
          <p:nvPicPr>
            <p:cNvPr id="59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5568" y="2286000"/>
              <a:ext cx="754380" cy="507492"/>
            </a:xfrm>
            <a:prstGeom prst="rect">
              <a:avLst/>
            </a:prstGeom>
          </p:spPr>
        </p:pic>
        <p:pic>
          <p:nvPicPr>
            <p:cNvPr id="60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41476" y="2314955"/>
              <a:ext cx="708660" cy="344424"/>
            </a:xfrm>
            <a:prstGeom prst="rect">
              <a:avLst/>
            </a:prstGeom>
          </p:spPr>
        </p:pic>
        <p:pic>
          <p:nvPicPr>
            <p:cNvPr id="61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6737" y="1456846"/>
              <a:ext cx="862722" cy="407102"/>
            </a:xfrm>
            <a:prstGeom prst="rect">
              <a:avLst/>
            </a:prstGeom>
          </p:spPr>
        </p:pic>
        <p:pic>
          <p:nvPicPr>
            <p:cNvPr id="62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1080" y="1438655"/>
              <a:ext cx="952512" cy="507491"/>
            </a:xfrm>
            <a:prstGeom prst="rect">
              <a:avLst/>
            </a:prstGeom>
          </p:spPr>
        </p:pic>
        <p:pic>
          <p:nvPicPr>
            <p:cNvPr id="63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00328" y="1467611"/>
              <a:ext cx="800099" cy="344424"/>
            </a:xfrm>
            <a:prstGeom prst="rect">
              <a:avLst/>
            </a:prstGeom>
          </p:spPr>
        </p:pic>
        <p:pic>
          <p:nvPicPr>
            <p:cNvPr id="64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7836" y="1696237"/>
              <a:ext cx="422186" cy="234670"/>
            </a:xfrm>
            <a:prstGeom prst="rect">
              <a:avLst/>
            </a:prstGeom>
          </p:spPr>
        </p:pic>
        <p:pic>
          <p:nvPicPr>
            <p:cNvPr id="65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87168" y="1649006"/>
              <a:ext cx="441972" cy="373341"/>
            </a:xfrm>
            <a:prstGeom prst="rect">
              <a:avLst/>
            </a:prstGeom>
          </p:spPr>
        </p:pic>
        <p:sp>
          <p:nvSpPr>
            <p:cNvPr id="66" name="object 51"/>
            <p:cNvSpPr/>
            <p:nvPr/>
          </p:nvSpPr>
          <p:spPr>
            <a:xfrm>
              <a:off x="2545080" y="1720595"/>
              <a:ext cx="332740" cy="144780"/>
            </a:xfrm>
            <a:custGeom>
              <a:avLst/>
              <a:gdLst/>
              <a:ahLst/>
              <a:cxnLst/>
              <a:rect l="l" t="t" r="r" b="b"/>
              <a:pathLst>
                <a:path w="332739" h="144780">
                  <a:moveTo>
                    <a:pt x="308101" y="0"/>
                  </a:moveTo>
                  <a:lnTo>
                    <a:pt x="24130" y="0"/>
                  </a:lnTo>
                  <a:lnTo>
                    <a:pt x="14733" y="1895"/>
                  </a:lnTo>
                  <a:lnTo>
                    <a:pt x="7064" y="7064"/>
                  </a:lnTo>
                  <a:lnTo>
                    <a:pt x="1895" y="14733"/>
                  </a:lnTo>
                  <a:lnTo>
                    <a:pt x="0" y="24129"/>
                  </a:lnTo>
                  <a:lnTo>
                    <a:pt x="0" y="120650"/>
                  </a:lnTo>
                  <a:lnTo>
                    <a:pt x="1895" y="130046"/>
                  </a:lnTo>
                  <a:lnTo>
                    <a:pt x="7064" y="137715"/>
                  </a:lnTo>
                  <a:lnTo>
                    <a:pt x="14733" y="142884"/>
                  </a:lnTo>
                  <a:lnTo>
                    <a:pt x="24130" y="144779"/>
                  </a:lnTo>
                  <a:lnTo>
                    <a:pt x="308101" y="144779"/>
                  </a:lnTo>
                  <a:lnTo>
                    <a:pt x="317498" y="142884"/>
                  </a:lnTo>
                  <a:lnTo>
                    <a:pt x="325167" y="137715"/>
                  </a:lnTo>
                  <a:lnTo>
                    <a:pt x="330336" y="130046"/>
                  </a:lnTo>
                  <a:lnTo>
                    <a:pt x="332231" y="120650"/>
                  </a:lnTo>
                  <a:lnTo>
                    <a:pt x="332231" y="24129"/>
                  </a:lnTo>
                  <a:lnTo>
                    <a:pt x="330336" y="14733"/>
                  </a:lnTo>
                  <a:lnTo>
                    <a:pt x="325167" y="7064"/>
                  </a:lnTo>
                  <a:lnTo>
                    <a:pt x="317498" y="1895"/>
                  </a:lnTo>
                  <a:lnTo>
                    <a:pt x="3081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7" name="object 52"/>
            <p:cNvSpPr/>
            <p:nvPr/>
          </p:nvSpPr>
          <p:spPr>
            <a:xfrm>
              <a:off x="2545080" y="1720595"/>
              <a:ext cx="332740" cy="144780"/>
            </a:xfrm>
            <a:custGeom>
              <a:avLst/>
              <a:gdLst/>
              <a:ahLst/>
              <a:cxnLst/>
              <a:rect l="l" t="t" r="r" b="b"/>
              <a:pathLst>
                <a:path w="332739" h="144780">
                  <a:moveTo>
                    <a:pt x="0" y="24129"/>
                  </a:moveTo>
                  <a:lnTo>
                    <a:pt x="1895" y="14733"/>
                  </a:lnTo>
                  <a:lnTo>
                    <a:pt x="7064" y="7064"/>
                  </a:lnTo>
                  <a:lnTo>
                    <a:pt x="14733" y="1895"/>
                  </a:lnTo>
                  <a:lnTo>
                    <a:pt x="24130" y="0"/>
                  </a:lnTo>
                  <a:lnTo>
                    <a:pt x="308101" y="0"/>
                  </a:lnTo>
                  <a:lnTo>
                    <a:pt x="317498" y="1895"/>
                  </a:lnTo>
                  <a:lnTo>
                    <a:pt x="325167" y="7064"/>
                  </a:lnTo>
                  <a:lnTo>
                    <a:pt x="330336" y="14733"/>
                  </a:lnTo>
                  <a:lnTo>
                    <a:pt x="332231" y="24129"/>
                  </a:lnTo>
                  <a:lnTo>
                    <a:pt x="332231" y="120650"/>
                  </a:lnTo>
                  <a:lnTo>
                    <a:pt x="330336" y="130046"/>
                  </a:lnTo>
                  <a:lnTo>
                    <a:pt x="325167" y="137715"/>
                  </a:lnTo>
                  <a:lnTo>
                    <a:pt x="317498" y="142884"/>
                  </a:lnTo>
                  <a:lnTo>
                    <a:pt x="308101" y="144779"/>
                  </a:lnTo>
                  <a:lnTo>
                    <a:pt x="24130" y="144779"/>
                  </a:lnTo>
                  <a:lnTo>
                    <a:pt x="14733" y="142884"/>
                  </a:lnTo>
                  <a:lnTo>
                    <a:pt x="7064" y="137715"/>
                  </a:lnTo>
                  <a:lnTo>
                    <a:pt x="1895" y="130046"/>
                  </a:lnTo>
                  <a:lnTo>
                    <a:pt x="0" y="120650"/>
                  </a:lnTo>
                  <a:lnTo>
                    <a:pt x="0" y="24129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8" name="object 53"/>
            <p:cNvSpPr/>
            <p:nvPr/>
          </p:nvSpPr>
          <p:spPr>
            <a:xfrm>
              <a:off x="2526791" y="1542287"/>
              <a:ext cx="263525" cy="0"/>
            </a:xfrm>
            <a:custGeom>
              <a:avLst/>
              <a:gdLst/>
              <a:ahLst/>
              <a:cxnLst/>
              <a:rect l="l" t="t" r="r" b="b"/>
              <a:pathLst>
                <a:path w="263525">
                  <a:moveTo>
                    <a:pt x="0" y="0"/>
                  </a:moveTo>
                  <a:lnTo>
                    <a:pt x="263397" y="0"/>
                  </a:lnTo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9" name="object 54"/>
            <p:cNvSpPr/>
            <p:nvPr/>
          </p:nvSpPr>
          <p:spPr>
            <a:xfrm>
              <a:off x="2479547" y="1542287"/>
              <a:ext cx="25400" cy="147955"/>
            </a:xfrm>
            <a:custGeom>
              <a:avLst/>
              <a:gdLst/>
              <a:ahLst/>
              <a:cxnLst/>
              <a:rect l="l" t="t" r="r" b="b"/>
              <a:pathLst>
                <a:path w="25400" h="147955">
                  <a:moveTo>
                    <a:pt x="0" y="147700"/>
                  </a:moveTo>
                  <a:lnTo>
                    <a:pt x="25400" y="0"/>
                  </a:lnTo>
                </a:path>
              </a:pathLst>
            </a:custGeom>
            <a:ln w="57150">
              <a:solidFill>
                <a:srgbClr val="00AF5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18" name="object 55"/>
          <p:cNvGrpSpPr/>
          <p:nvPr/>
        </p:nvGrpSpPr>
        <p:grpSpPr>
          <a:xfrm>
            <a:off x="7473008" y="2320084"/>
            <a:ext cx="441972" cy="373341"/>
            <a:chOff x="5809488" y="1929422"/>
            <a:chExt cx="441972" cy="373341"/>
          </a:xfrm>
        </p:grpSpPr>
        <p:pic>
          <p:nvPicPr>
            <p:cNvPr id="54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20156" y="1975167"/>
              <a:ext cx="422186" cy="236156"/>
            </a:xfrm>
            <a:prstGeom prst="rect">
              <a:avLst/>
            </a:prstGeom>
          </p:spPr>
        </p:pic>
        <p:pic>
          <p:nvPicPr>
            <p:cNvPr id="55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09488" y="1929422"/>
              <a:ext cx="441972" cy="373341"/>
            </a:xfrm>
            <a:prstGeom prst="rect">
              <a:avLst/>
            </a:prstGeom>
          </p:spPr>
        </p:pic>
        <p:sp>
          <p:nvSpPr>
            <p:cNvPr id="56" name="object 58"/>
            <p:cNvSpPr/>
            <p:nvPr/>
          </p:nvSpPr>
          <p:spPr>
            <a:xfrm>
              <a:off x="5867400" y="1999488"/>
              <a:ext cx="332740" cy="146685"/>
            </a:xfrm>
            <a:custGeom>
              <a:avLst/>
              <a:gdLst/>
              <a:ahLst/>
              <a:cxnLst/>
              <a:rect l="l" t="t" r="r" b="b"/>
              <a:pathLst>
                <a:path w="332739" h="146685">
                  <a:moveTo>
                    <a:pt x="307848" y="0"/>
                  </a:moveTo>
                  <a:lnTo>
                    <a:pt x="24384" y="0"/>
                  </a:lnTo>
                  <a:lnTo>
                    <a:pt x="14894" y="1916"/>
                  </a:lnTo>
                  <a:lnTo>
                    <a:pt x="7143" y="7143"/>
                  </a:lnTo>
                  <a:lnTo>
                    <a:pt x="1916" y="14894"/>
                  </a:lnTo>
                  <a:lnTo>
                    <a:pt x="0" y="24384"/>
                  </a:lnTo>
                  <a:lnTo>
                    <a:pt x="0" y="121919"/>
                  </a:lnTo>
                  <a:lnTo>
                    <a:pt x="1916" y="131409"/>
                  </a:lnTo>
                  <a:lnTo>
                    <a:pt x="7143" y="139160"/>
                  </a:lnTo>
                  <a:lnTo>
                    <a:pt x="14894" y="144387"/>
                  </a:lnTo>
                  <a:lnTo>
                    <a:pt x="24384" y="146304"/>
                  </a:lnTo>
                  <a:lnTo>
                    <a:pt x="307848" y="146304"/>
                  </a:lnTo>
                  <a:lnTo>
                    <a:pt x="317337" y="144387"/>
                  </a:lnTo>
                  <a:lnTo>
                    <a:pt x="325088" y="139160"/>
                  </a:lnTo>
                  <a:lnTo>
                    <a:pt x="330315" y="131409"/>
                  </a:lnTo>
                  <a:lnTo>
                    <a:pt x="332232" y="121919"/>
                  </a:lnTo>
                  <a:lnTo>
                    <a:pt x="332232" y="24384"/>
                  </a:lnTo>
                  <a:lnTo>
                    <a:pt x="330315" y="14894"/>
                  </a:lnTo>
                  <a:lnTo>
                    <a:pt x="325088" y="7143"/>
                  </a:lnTo>
                  <a:lnTo>
                    <a:pt x="317337" y="1916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7" name="object 59"/>
            <p:cNvSpPr/>
            <p:nvPr/>
          </p:nvSpPr>
          <p:spPr>
            <a:xfrm>
              <a:off x="5867400" y="1999488"/>
              <a:ext cx="332740" cy="146685"/>
            </a:xfrm>
            <a:custGeom>
              <a:avLst/>
              <a:gdLst/>
              <a:ahLst/>
              <a:cxnLst/>
              <a:rect l="l" t="t" r="r" b="b"/>
              <a:pathLst>
                <a:path w="332739" h="146685">
                  <a:moveTo>
                    <a:pt x="0" y="24384"/>
                  </a:moveTo>
                  <a:lnTo>
                    <a:pt x="1916" y="14894"/>
                  </a:lnTo>
                  <a:lnTo>
                    <a:pt x="7143" y="7143"/>
                  </a:lnTo>
                  <a:lnTo>
                    <a:pt x="14894" y="1916"/>
                  </a:lnTo>
                  <a:lnTo>
                    <a:pt x="24384" y="0"/>
                  </a:lnTo>
                  <a:lnTo>
                    <a:pt x="307848" y="0"/>
                  </a:lnTo>
                  <a:lnTo>
                    <a:pt x="317337" y="1916"/>
                  </a:lnTo>
                  <a:lnTo>
                    <a:pt x="325088" y="7143"/>
                  </a:lnTo>
                  <a:lnTo>
                    <a:pt x="330315" y="14894"/>
                  </a:lnTo>
                  <a:lnTo>
                    <a:pt x="332232" y="24384"/>
                  </a:lnTo>
                  <a:lnTo>
                    <a:pt x="332232" y="121919"/>
                  </a:lnTo>
                  <a:lnTo>
                    <a:pt x="330315" y="131409"/>
                  </a:lnTo>
                  <a:lnTo>
                    <a:pt x="325088" y="139160"/>
                  </a:lnTo>
                  <a:lnTo>
                    <a:pt x="317337" y="144387"/>
                  </a:lnTo>
                  <a:lnTo>
                    <a:pt x="307848" y="146304"/>
                  </a:lnTo>
                  <a:lnTo>
                    <a:pt x="24384" y="146304"/>
                  </a:lnTo>
                  <a:lnTo>
                    <a:pt x="14894" y="144387"/>
                  </a:lnTo>
                  <a:lnTo>
                    <a:pt x="7143" y="139160"/>
                  </a:lnTo>
                  <a:lnTo>
                    <a:pt x="1916" y="131409"/>
                  </a:lnTo>
                  <a:lnTo>
                    <a:pt x="0" y="121919"/>
                  </a:lnTo>
                  <a:lnTo>
                    <a:pt x="0" y="24384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9" name="object 60"/>
          <p:cNvSpPr txBox="1"/>
          <p:nvPr/>
        </p:nvSpPr>
        <p:spPr>
          <a:xfrm>
            <a:off x="2713962" y="915679"/>
            <a:ext cx="6560820" cy="2086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299085" indent="-28702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Wingdings"/>
              <a:buChar char=""/>
              <a:tabLst>
                <a:tab pos="29972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profonde,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 err="1" smtClean="0">
                <a:solidFill>
                  <a:srgbClr val="001F5F"/>
                </a:solidFill>
                <a:latin typeface="Calibri"/>
                <a:cs typeface="Calibri"/>
              </a:rPr>
              <a:t>remont</a:t>
            </a:r>
            <a:r>
              <a:rPr lang="fr-FR" sz="1600" dirty="0" smtClean="0">
                <a:solidFill>
                  <a:srgbClr val="001F5F"/>
                </a:solidFill>
                <a:latin typeface="Calibri"/>
                <a:cs typeface="Calibri"/>
              </a:rPr>
              <a:t>er</a:t>
            </a:r>
            <a:r>
              <a:rPr sz="1600" dirty="0" smtClean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600" spc="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remontée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est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longue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lr>
                <a:srgbClr val="000000"/>
              </a:buClr>
              <a:buFont typeface="Wingdings"/>
              <a:buChar char=""/>
              <a:tabLst>
                <a:tab pos="29972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paliers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sont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profonds,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longs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pour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proches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surface</a:t>
            </a:r>
            <a:endParaRPr sz="1600" dirty="0">
              <a:latin typeface="Calibri"/>
              <a:cs typeface="Calibri"/>
            </a:endParaRPr>
          </a:p>
          <a:p>
            <a:pPr marL="288290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solidFill>
                  <a:srgbClr val="FF0000"/>
                </a:solidFill>
                <a:latin typeface="Wingdings"/>
                <a:cs typeface="Wingdings"/>
              </a:rPr>
              <a:t></a:t>
            </a:r>
            <a:r>
              <a:rPr sz="1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durée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remontée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peut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être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plus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longue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durée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plongée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 dirty="0">
              <a:latin typeface="Calibri"/>
              <a:cs typeface="Calibri"/>
            </a:endParaRPr>
          </a:p>
          <a:p>
            <a:pPr marL="135890">
              <a:lnSpc>
                <a:spcPts val="1725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Surface</a:t>
            </a:r>
            <a:endParaRPr sz="1600" dirty="0">
              <a:latin typeface="Calibri"/>
              <a:cs typeface="Calibri"/>
            </a:endParaRPr>
          </a:p>
          <a:p>
            <a:pPr marL="1563370">
              <a:lnSpc>
                <a:spcPts val="1050"/>
              </a:lnSpc>
            </a:pP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3M</a:t>
            </a:r>
            <a:endParaRPr sz="1100" dirty="0">
              <a:latin typeface="Calibri"/>
              <a:cs typeface="Calibri"/>
            </a:endParaRPr>
          </a:p>
          <a:p>
            <a:pPr marL="2992120">
              <a:lnSpc>
                <a:spcPts val="1105"/>
              </a:lnSpc>
            </a:pP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6M</a:t>
            </a:r>
            <a:endParaRPr sz="1100" dirty="0">
              <a:latin typeface="Calibri"/>
              <a:cs typeface="Calibri"/>
            </a:endParaRPr>
          </a:p>
          <a:p>
            <a:pPr marL="4885690">
              <a:lnSpc>
                <a:spcPts val="1180"/>
              </a:lnSpc>
            </a:pP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9M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Calibri"/>
              <a:cs typeface="Calibri"/>
            </a:endParaRPr>
          </a:p>
          <a:p>
            <a:pPr marL="22987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0" name="object 61"/>
          <p:cNvGrpSpPr/>
          <p:nvPr/>
        </p:nvGrpSpPr>
        <p:grpSpPr>
          <a:xfrm>
            <a:off x="5481902" y="1839223"/>
            <a:ext cx="807847" cy="2502534"/>
            <a:chOff x="3818382" y="1448561"/>
            <a:chExt cx="807847" cy="2502534"/>
          </a:xfrm>
        </p:grpSpPr>
        <p:sp>
          <p:nvSpPr>
            <p:cNvPr id="50" name="object 62"/>
            <p:cNvSpPr/>
            <p:nvPr/>
          </p:nvSpPr>
          <p:spPr>
            <a:xfrm>
              <a:off x="3919728" y="1542287"/>
              <a:ext cx="419100" cy="253365"/>
            </a:xfrm>
            <a:custGeom>
              <a:avLst/>
              <a:gdLst/>
              <a:ahLst/>
              <a:cxnLst/>
              <a:rect l="l" t="t" r="r" b="b"/>
              <a:pathLst>
                <a:path w="419100" h="253364">
                  <a:moveTo>
                    <a:pt x="393192" y="147700"/>
                  </a:moveTo>
                  <a:lnTo>
                    <a:pt x="418592" y="0"/>
                  </a:lnTo>
                </a:path>
                <a:path w="419100" h="253364">
                  <a:moveTo>
                    <a:pt x="0" y="252984"/>
                  </a:moveTo>
                  <a:lnTo>
                    <a:pt x="136398" y="252984"/>
                  </a:lnTo>
                </a:path>
              </a:pathLst>
            </a:custGeom>
            <a:ln w="57150">
              <a:solidFill>
                <a:srgbClr val="EE85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1" name="object 63"/>
            <p:cNvSpPr/>
            <p:nvPr/>
          </p:nvSpPr>
          <p:spPr>
            <a:xfrm>
              <a:off x="3818382" y="1448561"/>
              <a:ext cx="529590" cy="2072639"/>
            </a:xfrm>
            <a:custGeom>
              <a:avLst/>
              <a:gdLst/>
              <a:ahLst/>
              <a:cxnLst/>
              <a:rect l="l" t="t" r="r" b="b"/>
              <a:pathLst>
                <a:path w="529589" h="2072639">
                  <a:moveTo>
                    <a:pt x="7746" y="2072513"/>
                  </a:moveTo>
                  <a:lnTo>
                    <a:pt x="0" y="19812"/>
                  </a:lnTo>
                </a:path>
                <a:path w="529589" h="2072639">
                  <a:moveTo>
                    <a:pt x="529335" y="2020824"/>
                  </a:moveTo>
                  <a:lnTo>
                    <a:pt x="528827" y="0"/>
                  </a:lnTo>
                </a:path>
              </a:pathLst>
            </a:custGeom>
            <a:ln w="19050">
              <a:solidFill>
                <a:srgbClr val="EE8500"/>
              </a:solidFill>
              <a:prstDash val="sysDash"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2" name="object 64"/>
            <p:cNvSpPr/>
            <p:nvPr/>
          </p:nvSpPr>
          <p:spPr>
            <a:xfrm>
              <a:off x="3960114" y="3544061"/>
              <a:ext cx="666115" cy="407034"/>
            </a:xfrm>
            <a:custGeom>
              <a:avLst/>
              <a:gdLst/>
              <a:ahLst/>
              <a:cxnLst/>
              <a:rect l="l" t="t" r="r" b="b"/>
              <a:pathLst>
                <a:path w="666114" h="407035">
                  <a:moveTo>
                    <a:pt x="332994" y="0"/>
                  </a:moveTo>
                  <a:lnTo>
                    <a:pt x="273140" y="3276"/>
                  </a:lnTo>
                  <a:lnTo>
                    <a:pt x="216806" y="12725"/>
                  </a:lnTo>
                  <a:lnTo>
                    <a:pt x="164930" y="27770"/>
                  </a:lnTo>
                  <a:lnTo>
                    <a:pt x="118454" y="47839"/>
                  </a:lnTo>
                  <a:lnTo>
                    <a:pt x="78319" y="72358"/>
                  </a:lnTo>
                  <a:lnTo>
                    <a:pt x="45466" y="100753"/>
                  </a:lnTo>
                  <a:lnTo>
                    <a:pt x="20834" y="132450"/>
                  </a:lnTo>
                  <a:lnTo>
                    <a:pt x="0" y="203453"/>
                  </a:lnTo>
                  <a:lnTo>
                    <a:pt x="5365" y="240033"/>
                  </a:lnTo>
                  <a:lnTo>
                    <a:pt x="45466" y="306154"/>
                  </a:lnTo>
                  <a:lnTo>
                    <a:pt x="78319" y="334549"/>
                  </a:lnTo>
                  <a:lnTo>
                    <a:pt x="118454" y="359068"/>
                  </a:lnTo>
                  <a:lnTo>
                    <a:pt x="164930" y="379137"/>
                  </a:lnTo>
                  <a:lnTo>
                    <a:pt x="216806" y="394182"/>
                  </a:lnTo>
                  <a:lnTo>
                    <a:pt x="273140" y="403631"/>
                  </a:lnTo>
                  <a:lnTo>
                    <a:pt x="332994" y="406907"/>
                  </a:lnTo>
                  <a:lnTo>
                    <a:pt x="392847" y="403631"/>
                  </a:lnTo>
                  <a:lnTo>
                    <a:pt x="449181" y="394182"/>
                  </a:lnTo>
                  <a:lnTo>
                    <a:pt x="501057" y="379137"/>
                  </a:lnTo>
                  <a:lnTo>
                    <a:pt x="547533" y="359068"/>
                  </a:lnTo>
                  <a:lnTo>
                    <a:pt x="587668" y="334549"/>
                  </a:lnTo>
                  <a:lnTo>
                    <a:pt x="620521" y="306154"/>
                  </a:lnTo>
                  <a:lnTo>
                    <a:pt x="645153" y="274457"/>
                  </a:lnTo>
                  <a:lnTo>
                    <a:pt x="665988" y="203453"/>
                  </a:lnTo>
                  <a:lnTo>
                    <a:pt x="660622" y="166874"/>
                  </a:lnTo>
                  <a:lnTo>
                    <a:pt x="620522" y="100753"/>
                  </a:lnTo>
                  <a:lnTo>
                    <a:pt x="587668" y="72358"/>
                  </a:lnTo>
                  <a:lnTo>
                    <a:pt x="547533" y="47839"/>
                  </a:lnTo>
                  <a:lnTo>
                    <a:pt x="501057" y="27770"/>
                  </a:lnTo>
                  <a:lnTo>
                    <a:pt x="449181" y="12725"/>
                  </a:lnTo>
                  <a:lnTo>
                    <a:pt x="392847" y="3276"/>
                  </a:lnTo>
                  <a:lnTo>
                    <a:pt x="33299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3" name="object 65"/>
            <p:cNvSpPr/>
            <p:nvPr/>
          </p:nvSpPr>
          <p:spPr>
            <a:xfrm>
              <a:off x="3960114" y="3544061"/>
              <a:ext cx="666115" cy="407034"/>
            </a:xfrm>
            <a:custGeom>
              <a:avLst/>
              <a:gdLst/>
              <a:ahLst/>
              <a:cxnLst/>
              <a:rect l="l" t="t" r="r" b="b"/>
              <a:pathLst>
                <a:path w="666114" h="407035">
                  <a:moveTo>
                    <a:pt x="0" y="203453"/>
                  </a:moveTo>
                  <a:lnTo>
                    <a:pt x="20834" y="132450"/>
                  </a:lnTo>
                  <a:lnTo>
                    <a:pt x="45466" y="100753"/>
                  </a:lnTo>
                  <a:lnTo>
                    <a:pt x="78319" y="72358"/>
                  </a:lnTo>
                  <a:lnTo>
                    <a:pt x="118454" y="47839"/>
                  </a:lnTo>
                  <a:lnTo>
                    <a:pt x="164930" y="27770"/>
                  </a:lnTo>
                  <a:lnTo>
                    <a:pt x="216806" y="12725"/>
                  </a:lnTo>
                  <a:lnTo>
                    <a:pt x="273140" y="3276"/>
                  </a:lnTo>
                  <a:lnTo>
                    <a:pt x="332994" y="0"/>
                  </a:lnTo>
                  <a:lnTo>
                    <a:pt x="392847" y="3276"/>
                  </a:lnTo>
                  <a:lnTo>
                    <a:pt x="449181" y="12725"/>
                  </a:lnTo>
                  <a:lnTo>
                    <a:pt x="501057" y="27770"/>
                  </a:lnTo>
                  <a:lnTo>
                    <a:pt x="547533" y="47839"/>
                  </a:lnTo>
                  <a:lnTo>
                    <a:pt x="587668" y="72358"/>
                  </a:lnTo>
                  <a:lnTo>
                    <a:pt x="620522" y="100753"/>
                  </a:lnTo>
                  <a:lnTo>
                    <a:pt x="645153" y="132450"/>
                  </a:lnTo>
                  <a:lnTo>
                    <a:pt x="665988" y="203453"/>
                  </a:lnTo>
                  <a:lnTo>
                    <a:pt x="660622" y="240033"/>
                  </a:lnTo>
                  <a:lnTo>
                    <a:pt x="620521" y="306154"/>
                  </a:lnTo>
                  <a:lnTo>
                    <a:pt x="587668" y="334549"/>
                  </a:lnTo>
                  <a:lnTo>
                    <a:pt x="547533" y="359068"/>
                  </a:lnTo>
                  <a:lnTo>
                    <a:pt x="501057" y="379137"/>
                  </a:lnTo>
                  <a:lnTo>
                    <a:pt x="449181" y="394182"/>
                  </a:lnTo>
                  <a:lnTo>
                    <a:pt x="392847" y="403631"/>
                  </a:lnTo>
                  <a:lnTo>
                    <a:pt x="332994" y="406907"/>
                  </a:lnTo>
                  <a:lnTo>
                    <a:pt x="273140" y="403631"/>
                  </a:lnTo>
                  <a:lnTo>
                    <a:pt x="216806" y="394182"/>
                  </a:lnTo>
                  <a:lnTo>
                    <a:pt x="164930" y="379137"/>
                  </a:lnTo>
                  <a:lnTo>
                    <a:pt x="118454" y="359068"/>
                  </a:lnTo>
                  <a:lnTo>
                    <a:pt x="78319" y="334549"/>
                  </a:lnTo>
                  <a:lnTo>
                    <a:pt x="45466" y="306154"/>
                  </a:lnTo>
                  <a:lnTo>
                    <a:pt x="20834" y="274457"/>
                  </a:lnTo>
                  <a:lnTo>
                    <a:pt x="0" y="203453"/>
                  </a:lnTo>
                  <a:close/>
                </a:path>
              </a:pathLst>
            </a:custGeom>
            <a:ln w="25400">
              <a:solidFill>
                <a:srgbClr val="EE85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21" name="object 66"/>
          <p:cNvGrpSpPr/>
          <p:nvPr/>
        </p:nvGrpSpPr>
        <p:grpSpPr>
          <a:xfrm>
            <a:off x="6952561" y="1932950"/>
            <a:ext cx="1842262" cy="3035554"/>
            <a:chOff x="5289041" y="1542288"/>
            <a:chExt cx="1842262" cy="3035554"/>
          </a:xfrm>
        </p:grpSpPr>
        <p:sp>
          <p:nvSpPr>
            <p:cNvPr id="47" name="object 67"/>
            <p:cNvSpPr/>
            <p:nvPr/>
          </p:nvSpPr>
          <p:spPr>
            <a:xfrm>
              <a:off x="6348983" y="1542288"/>
              <a:ext cx="782320" cy="105410"/>
            </a:xfrm>
            <a:custGeom>
              <a:avLst/>
              <a:gdLst/>
              <a:ahLst/>
              <a:cxnLst/>
              <a:rect l="l" t="t" r="r" b="b"/>
              <a:pathLst>
                <a:path w="782320" h="105410">
                  <a:moveTo>
                    <a:pt x="0" y="105156"/>
                  </a:moveTo>
                  <a:lnTo>
                    <a:pt x="781812" y="105156"/>
                  </a:lnTo>
                </a:path>
                <a:path w="782320" h="105410">
                  <a:moveTo>
                    <a:pt x="768095" y="92201"/>
                  </a:moveTo>
                  <a:lnTo>
                    <a:pt x="780795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8" name="object 68"/>
            <p:cNvSpPr/>
            <p:nvPr/>
          </p:nvSpPr>
          <p:spPr>
            <a:xfrm>
              <a:off x="5289041" y="4222242"/>
              <a:ext cx="538480" cy="355600"/>
            </a:xfrm>
            <a:custGeom>
              <a:avLst/>
              <a:gdLst/>
              <a:ahLst/>
              <a:cxnLst/>
              <a:rect l="l" t="t" r="r" b="b"/>
              <a:pathLst>
                <a:path w="538479" h="355600">
                  <a:moveTo>
                    <a:pt x="268986" y="0"/>
                  </a:moveTo>
                  <a:lnTo>
                    <a:pt x="214766" y="3607"/>
                  </a:lnTo>
                  <a:lnTo>
                    <a:pt x="164270" y="13952"/>
                  </a:lnTo>
                  <a:lnTo>
                    <a:pt x="118578" y="30321"/>
                  </a:lnTo>
                  <a:lnTo>
                    <a:pt x="78771" y="52001"/>
                  </a:lnTo>
                  <a:lnTo>
                    <a:pt x="45929" y="78278"/>
                  </a:lnTo>
                  <a:lnTo>
                    <a:pt x="21133" y="108436"/>
                  </a:lnTo>
                  <a:lnTo>
                    <a:pt x="0" y="177546"/>
                  </a:lnTo>
                  <a:lnTo>
                    <a:pt x="5463" y="213327"/>
                  </a:lnTo>
                  <a:lnTo>
                    <a:pt x="45929" y="276813"/>
                  </a:lnTo>
                  <a:lnTo>
                    <a:pt x="78771" y="303090"/>
                  </a:lnTo>
                  <a:lnTo>
                    <a:pt x="118578" y="324770"/>
                  </a:lnTo>
                  <a:lnTo>
                    <a:pt x="164270" y="341139"/>
                  </a:lnTo>
                  <a:lnTo>
                    <a:pt x="214766" y="351484"/>
                  </a:lnTo>
                  <a:lnTo>
                    <a:pt x="268986" y="355092"/>
                  </a:lnTo>
                  <a:lnTo>
                    <a:pt x="323205" y="351484"/>
                  </a:lnTo>
                  <a:lnTo>
                    <a:pt x="373701" y="341139"/>
                  </a:lnTo>
                  <a:lnTo>
                    <a:pt x="419393" y="324770"/>
                  </a:lnTo>
                  <a:lnTo>
                    <a:pt x="459200" y="303090"/>
                  </a:lnTo>
                  <a:lnTo>
                    <a:pt x="492042" y="276813"/>
                  </a:lnTo>
                  <a:lnTo>
                    <a:pt x="516838" y="246655"/>
                  </a:lnTo>
                  <a:lnTo>
                    <a:pt x="537972" y="177546"/>
                  </a:lnTo>
                  <a:lnTo>
                    <a:pt x="532508" y="141764"/>
                  </a:lnTo>
                  <a:lnTo>
                    <a:pt x="492042" y="78278"/>
                  </a:lnTo>
                  <a:lnTo>
                    <a:pt x="459200" y="52001"/>
                  </a:lnTo>
                  <a:lnTo>
                    <a:pt x="419393" y="30321"/>
                  </a:lnTo>
                  <a:lnTo>
                    <a:pt x="373701" y="13952"/>
                  </a:lnTo>
                  <a:lnTo>
                    <a:pt x="323205" y="3607"/>
                  </a:lnTo>
                  <a:lnTo>
                    <a:pt x="2689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9" name="object 69"/>
            <p:cNvSpPr/>
            <p:nvPr/>
          </p:nvSpPr>
          <p:spPr>
            <a:xfrm>
              <a:off x="5289041" y="4222242"/>
              <a:ext cx="538480" cy="355600"/>
            </a:xfrm>
            <a:custGeom>
              <a:avLst/>
              <a:gdLst/>
              <a:ahLst/>
              <a:cxnLst/>
              <a:rect l="l" t="t" r="r" b="b"/>
              <a:pathLst>
                <a:path w="538479" h="355600">
                  <a:moveTo>
                    <a:pt x="0" y="177546"/>
                  </a:moveTo>
                  <a:lnTo>
                    <a:pt x="21133" y="108436"/>
                  </a:lnTo>
                  <a:lnTo>
                    <a:pt x="45929" y="78278"/>
                  </a:lnTo>
                  <a:lnTo>
                    <a:pt x="78771" y="52001"/>
                  </a:lnTo>
                  <a:lnTo>
                    <a:pt x="118578" y="30321"/>
                  </a:lnTo>
                  <a:lnTo>
                    <a:pt x="164270" y="13952"/>
                  </a:lnTo>
                  <a:lnTo>
                    <a:pt x="214766" y="3607"/>
                  </a:lnTo>
                  <a:lnTo>
                    <a:pt x="268986" y="0"/>
                  </a:lnTo>
                  <a:lnTo>
                    <a:pt x="323205" y="3607"/>
                  </a:lnTo>
                  <a:lnTo>
                    <a:pt x="373701" y="13952"/>
                  </a:lnTo>
                  <a:lnTo>
                    <a:pt x="419393" y="30321"/>
                  </a:lnTo>
                  <a:lnTo>
                    <a:pt x="459200" y="52001"/>
                  </a:lnTo>
                  <a:lnTo>
                    <a:pt x="492042" y="78278"/>
                  </a:lnTo>
                  <a:lnTo>
                    <a:pt x="516838" y="108436"/>
                  </a:lnTo>
                  <a:lnTo>
                    <a:pt x="537972" y="177546"/>
                  </a:lnTo>
                  <a:lnTo>
                    <a:pt x="532508" y="213327"/>
                  </a:lnTo>
                  <a:lnTo>
                    <a:pt x="492042" y="276813"/>
                  </a:lnTo>
                  <a:lnTo>
                    <a:pt x="459200" y="303090"/>
                  </a:lnTo>
                  <a:lnTo>
                    <a:pt x="419393" y="324770"/>
                  </a:lnTo>
                  <a:lnTo>
                    <a:pt x="373701" y="341139"/>
                  </a:lnTo>
                  <a:lnTo>
                    <a:pt x="323205" y="351484"/>
                  </a:lnTo>
                  <a:lnTo>
                    <a:pt x="268986" y="355092"/>
                  </a:lnTo>
                  <a:lnTo>
                    <a:pt x="214766" y="351484"/>
                  </a:lnTo>
                  <a:lnTo>
                    <a:pt x="164270" y="341139"/>
                  </a:lnTo>
                  <a:lnTo>
                    <a:pt x="118578" y="324770"/>
                  </a:lnTo>
                  <a:lnTo>
                    <a:pt x="78771" y="303090"/>
                  </a:lnTo>
                  <a:lnTo>
                    <a:pt x="45929" y="276813"/>
                  </a:lnTo>
                  <a:lnTo>
                    <a:pt x="21133" y="246655"/>
                  </a:lnTo>
                  <a:lnTo>
                    <a:pt x="0" y="177546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2" name="object 70"/>
          <p:cNvSpPr txBox="1"/>
          <p:nvPr/>
        </p:nvSpPr>
        <p:spPr>
          <a:xfrm>
            <a:off x="5790892" y="3937390"/>
            <a:ext cx="3321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0-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71"/>
          <p:cNvSpPr/>
          <p:nvPr/>
        </p:nvSpPr>
        <p:spPr>
          <a:xfrm>
            <a:off x="4259653" y="5128015"/>
            <a:ext cx="4005579" cy="326390"/>
          </a:xfrm>
          <a:custGeom>
            <a:avLst/>
            <a:gdLst/>
            <a:ahLst/>
            <a:cxnLst/>
            <a:rect l="l" t="t" r="r" b="b"/>
            <a:pathLst>
              <a:path w="4005579" h="326389">
                <a:moveTo>
                  <a:pt x="0" y="54356"/>
                </a:moveTo>
                <a:lnTo>
                  <a:pt x="4278" y="33197"/>
                </a:lnTo>
                <a:lnTo>
                  <a:pt x="15938" y="15919"/>
                </a:lnTo>
                <a:lnTo>
                  <a:pt x="33218" y="4271"/>
                </a:lnTo>
                <a:lnTo>
                  <a:pt x="54356" y="0"/>
                </a:lnTo>
                <a:lnTo>
                  <a:pt x="3950716" y="0"/>
                </a:lnTo>
                <a:lnTo>
                  <a:pt x="3971853" y="4271"/>
                </a:lnTo>
                <a:lnTo>
                  <a:pt x="3989133" y="15919"/>
                </a:lnTo>
                <a:lnTo>
                  <a:pt x="4000793" y="33197"/>
                </a:lnTo>
                <a:lnTo>
                  <a:pt x="4005072" y="54356"/>
                </a:lnTo>
                <a:lnTo>
                  <a:pt x="4005072" y="271780"/>
                </a:lnTo>
                <a:lnTo>
                  <a:pt x="4000793" y="292937"/>
                </a:lnTo>
                <a:lnTo>
                  <a:pt x="3989133" y="310215"/>
                </a:lnTo>
                <a:lnTo>
                  <a:pt x="3971853" y="321864"/>
                </a:lnTo>
                <a:lnTo>
                  <a:pt x="3950716" y="326136"/>
                </a:lnTo>
                <a:lnTo>
                  <a:pt x="54356" y="326136"/>
                </a:lnTo>
                <a:lnTo>
                  <a:pt x="33218" y="321864"/>
                </a:lnTo>
                <a:lnTo>
                  <a:pt x="15938" y="310215"/>
                </a:lnTo>
                <a:lnTo>
                  <a:pt x="4278" y="292937"/>
                </a:lnTo>
                <a:lnTo>
                  <a:pt x="0" y="271780"/>
                </a:lnTo>
                <a:lnTo>
                  <a:pt x="0" y="5435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24" name="object 72"/>
          <p:cNvSpPr txBox="1"/>
          <p:nvPr/>
        </p:nvSpPr>
        <p:spPr>
          <a:xfrm>
            <a:off x="4317820" y="5159359"/>
            <a:ext cx="38868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Cas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concrets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dans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 err="1">
                <a:solidFill>
                  <a:srgbClr val="001F5F"/>
                </a:solidFill>
                <a:latin typeface="Calibri"/>
                <a:cs typeface="Calibri"/>
              </a:rPr>
              <a:t>partie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 smtClean="0">
                <a:solidFill>
                  <a:srgbClr val="001F5F"/>
                </a:solidFill>
                <a:latin typeface="Calibri"/>
                <a:cs typeface="Calibri"/>
              </a:rPr>
              <a:t>qui</a:t>
            </a:r>
            <a:r>
              <a:rPr sz="1400" spc="-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suit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(les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ordinateurs)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5" name="object 73"/>
          <p:cNvGrpSpPr/>
          <p:nvPr/>
        </p:nvGrpSpPr>
        <p:grpSpPr>
          <a:xfrm>
            <a:off x="3514418" y="3006607"/>
            <a:ext cx="417830" cy="285115"/>
            <a:chOff x="1850898" y="2615945"/>
            <a:chExt cx="417830" cy="285115"/>
          </a:xfrm>
        </p:grpSpPr>
        <p:sp>
          <p:nvSpPr>
            <p:cNvPr id="45" name="object 74"/>
            <p:cNvSpPr/>
            <p:nvPr/>
          </p:nvSpPr>
          <p:spPr>
            <a:xfrm>
              <a:off x="1850898" y="2615945"/>
              <a:ext cx="417830" cy="285115"/>
            </a:xfrm>
            <a:custGeom>
              <a:avLst/>
              <a:gdLst/>
              <a:ahLst/>
              <a:cxnLst/>
              <a:rect l="l" t="t" r="r" b="b"/>
              <a:pathLst>
                <a:path w="417830" h="285114">
                  <a:moveTo>
                    <a:pt x="208787" y="0"/>
                  </a:moveTo>
                  <a:lnTo>
                    <a:pt x="153281" y="5087"/>
                  </a:lnTo>
                  <a:lnTo>
                    <a:pt x="103406" y="19445"/>
                  </a:lnTo>
                  <a:lnTo>
                    <a:pt x="61150" y="41719"/>
                  </a:lnTo>
                  <a:lnTo>
                    <a:pt x="28504" y="70555"/>
                  </a:lnTo>
                  <a:lnTo>
                    <a:pt x="7457" y="104598"/>
                  </a:lnTo>
                  <a:lnTo>
                    <a:pt x="0" y="142494"/>
                  </a:lnTo>
                  <a:lnTo>
                    <a:pt x="7457" y="180389"/>
                  </a:lnTo>
                  <a:lnTo>
                    <a:pt x="28504" y="214432"/>
                  </a:lnTo>
                  <a:lnTo>
                    <a:pt x="61150" y="243268"/>
                  </a:lnTo>
                  <a:lnTo>
                    <a:pt x="103406" y="265542"/>
                  </a:lnTo>
                  <a:lnTo>
                    <a:pt x="153281" y="279900"/>
                  </a:lnTo>
                  <a:lnTo>
                    <a:pt x="208787" y="284988"/>
                  </a:lnTo>
                  <a:lnTo>
                    <a:pt x="264294" y="279900"/>
                  </a:lnTo>
                  <a:lnTo>
                    <a:pt x="314169" y="265542"/>
                  </a:lnTo>
                  <a:lnTo>
                    <a:pt x="356425" y="243268"/>
                  </a:lnTo>
                  <a:lnTo>
                    <a:pt x="389071" y="214432"/>
                  </a:lnTo>
                  <a:lnTo>
                    <a:pt x="410118" y="180389"/>
                  </a:lnTo>
                  <a:lnTo>
                    <a:pt x="417575" y="142494"/>
                  </a:lnTo>
                  <a:lnTo>
                    <a:pt x="410118" y="104598"/>
                  </a:lnTo>
                  <a:lnTo>
                    <a:pt x="389071" y="70555"/>
                  </a:lnTo>
                  <a:lnTo>
                    <a:pt x="356425" y="41719"/>
                  </a:lnTo>
                  <a:lnTo>
                    <a:pt x="314169" y="19445"/>
                  </a:lnTo>
                  <a:lnTo>
                    <a:pt x="264294" y="5087"/>
                  </a:lnTo>
                  <a:lnTo>
                    <a:pt x="20878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6" name="object 75"/>
            <p:cNvSpPr/>
            <p:nvPr/>
          </p:nvSpPr>
          <p:spPr>
            <a:xfrm>
              <a:off x="1850898" y="2615945"/>
              <a:ext cx="417830" cy="285115"/>
            </a:xfrm>
            <a:custGeom>
              <a:avLst/>
              <a:gdLst/>
              <a:ahLst/>
              <a:cxnLst/>
              <a:rect l="l" t="t" r="r" b="b"/>
              <a:pathLst>
                <a:path w="417830" h="285114">
                  <a:moveTo>
                    <a:pt x="0" y="142494"/>
                  </a:moveTo>
                  <a:lnTo>
                    <a:pt x="7457" y="104598"/>
                  </a:lnTo>
                  <a:lnTo>
                    <a:pt x="28504" y="70555"/>
                  </a:lnTo>
                  <a:lnTo>
                    <a:pt x="61150" y="41719"/>
                  </a:lnTo>
                  <a:lnTo>
                    <a:pt x="103406" y="19445"/>
                  </a:lnTo>
                  <a:lnTo>
                    <a:pt x="153281" y="5087"/>
                  </a:lnTo>
                  <a:lnTo>
                    <a:pt x="208787" y="0"/>
                  </a:lnTo>
                  <a:lnTo>
                    <a:pt x="264294" y="5087"/>
                  </a:lnTo>
                  <a:lnTo>
                    <a:pt x="314169" y="19445"/>
                  </a:lnTo>
                  <a:lnTo>
                    <a:pt x="356425" y="41719"/>
                  </a:lnTo>
                  <a:lnTo>
                    <a:pt x="389071" y="70555"/>
                  </a:lnTo>
                  <a:lnTo>
                    <a:pt x="410118" y="104598"/>
                  </a:lnTo>
                  <a:lnTo>
                    <a:pt x="417575" y="142494"/>
                  </a:lnTo>
                  <a:lnTo>
                    <a:pt x="410118" y="180389"/>
                  </a:lnTo>
                  <a:lnTo>
                    <a:pt x="389071" y="214432"/>
                  </a:lnTo>
                  <a:lnTo>
                    <a:pt x="356425" y="243268"/>
                  </a:lnTo>
                  <a:lnTo>
                    <a:pt x="314169" y="265542"/>
                  </a:lnTo>
                  <a:lnTo>
                    <a:pt x="264294" y="279900"/>
                  </a:lnTo>
                  <a:lnTo>
                    <a:pt x="208787" y="284988"/>
                  </a:lnTo>
                  <a:lnTo>
                    <a:pt x="153281" y="279900"/>
                  </a:lnTo>
                  <a:lnTo>
                    <a:pt x="103406" y="265542"/>
                  </a:lnTo>
                  <a:lnTo>
                    <a:pt x="61150" y="243268"/>
                  </a:lnTo>
                  <a:lnTo>
                    <a:pt x="28504" y="214432"/>
                  </a:lnTo>
                  <a:lnTo>
                    <a:pt x="7457" y="180389"/>
                  </a:lnTo>
                  <a:lnTo>
                    <a:pt x="0" y="142494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6" name="object 76"/>
          <p:cNvSpPr txBox="1"/>
          <p:nvPr/>
        </p:nvSpPr>
        <p:spPr>
          <a:xfrm>
            <a:off x="3629225" y="3064215"/>
            <a:ext cx="1854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001F5F"/>
                </a:solidFill>
                <a:latin typeface="Arial"/>
                <a:cs typeface="Arial"/>
              </a:rPr>
              <a:t>2m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7" name="object 77"/>
          <p:cNvGrpSpPr/>
          <p:nvPr/>
        </p:nvGrpSpPr>
        <p:grpSpPr>
          <a:xfrm>
            <a:off x="3939359" y="1839223"/>
            <a:ext cx="178816" cy="1421130"/>
            <a:chOff x="2275839" y="1448561"/>
            <a:chExt cx="178816" cy="1421130"/>
          </a:xfrm>
        </p:grpSpPr>
        <p:sp>
          <p:nvSpPr>
            <p:cNvPr id="43" name="object 78"/>
            <p:cNvSpPr/>
            <p:nvPr/>
          </p:nvSpPr>
          <p:spPr>
            <a:xfrm>
              <a:off x="2362961" y="1448561"/>
              <a:ext cx="6985" cy="1144270"/>
            </a:xfrm>
            <a:custGeom>
              <a:avLst/>
              <a:gdLst/>
              <a:ahLst/>
              <a:cxnLst/>
              <a:rect l="l" t="t" r="r" b="b"/>
              <a:pathLst>
                <a:path w="6985" h="1144270">
                  <a:moveTo>
                    <a:pt x="0" y="1143889"/>
                  </a:moveTo>
                  <a:lnTo>
                    <a:pt x="6857" y="0"/>
                  </a:lnTo>
                </a:path>
              </a:pathLst>
            </a:custGeom>
            <a:ln w="19050">
              <a:solidFill>
                <a:srgbClr val="00AF50"/>
              </a:solidFill>
              <a:prstDash val="sysDash"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4" name="object 7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75839" y="2659379"/>
              <a:ext cx="178816" cy="210312"/>
            </a:xfrm>
            <a:prstGeom prst="rect">
              <a:avLst/>
            </a:prstGeom>
          </p:spPr>
        </p:pic>
      </p:grpSp>
      <p:grpSp>
        <p:nvGrpSpPr>
          <p:cNvPr id="28" name="object 80"/>
          <p:cNvGrpSpPr/>
          <p:nvPr/>
        </p:nvGrpSpPr>
        <p:grpSpPr>
          <a:xfrm>
            <a:off x="4893637" y="3953012"/>
            <a:ext cx="401320" cy="355600"/>
            <a:chOff x="3230117" y="3562350"/>
            <a:chExt cx="401320" cy="355600"/>
          </a:xfrm>
        </p:grpSpPr>
        <p:sp>
          <p:nvSpPr>
            <p:cNvPr id="41" name="object 81"/>
            <p:cNvSpPr/>
            <p:nvPr/>
          </p:nvSpPr>
          <p:spPr>
            <a:xfrm>
              <a:off x="3230117" y="3562350"/>
              <a:ext cx="401320" cy="355600"/>
            </a:xfrm>
            <a:custGeom>
              <a:avLst/>
              <a:gdLst/>
              <a:ahLst/>
              <a:cxnLst/>
              <a:rect l="l" t="t" r="r" b="b"/>
              <a:pathLst>
                <a:path w="401320" h="355600">
                  <a:moveTo>
                    <a:pt x="200406" y="0"/>
                  </a:moveTo>
                  <a:lnTo>
                    <a:pt x="147108" y="6342"/>
                  </a:lnTo>
                  <a:lnTo>
                    <a:pt x="99229" y="24242"/>
                  </a:lnTo>
                  <a:lnTo>
                    <a:pt x="58673" y="52006"/>
                  </a:lnTo>
                  <a:lnTo>
                    <a:pt x="27347" y="87940"/>
                  </a:lnTo>
                  <a:lnTo>
                    <a:pt x="7154" y="130351"/>
                  </a:lnTo>
                  <a:lnTo>
                    <a:pt x="0" y="177546"/>
                  </a:lnTo>
                  <a:lnTo>
                    <a:pt x="7154" y="224740"/>
                  </a:lnTo>
                  <a:lnTo>
                    <a:pt x="27347" y="267151"/>
                  </a:lnTo>
                  <a:lnTo>
                    <a:pt x="58674" y="303085"/>
                  </a:lnTo>
                  <a:lnTo>
                    <a:pt x="99229" y="330849"/>
                  </a:lnTo>
                  <a:lnTo>
                    <a:pt x="147108" y="348749"/>
                  </a:lnTo>
                  <a:lnTo>
                    <a:pt x="200406" y="355091"/>
                  </a:lnTo>
                  <a:lnTo>
                    <a:pt x="253703" y="348749"/>
                  </a:lnTo>
                  <a:lnTo>
                    <a:pt x="301582" y="330849"/>
                  </a:lnTo>
                  <a:lnTo>
                    <a:pt x="342138" y="303085"/>
                  </a:lnTo>
                  <a:lnTo>
                    <a:pt x="373464" y="267151"/>
                  </a:lnTo>
                  <a:lnTo>
                    <a:pt x="393657" y="224740"/>
                  </a:lnTo>
                  <a:lnTo>
                    <a:pt x="400811" y="177546"/>
                  </a:lnTo>
                  <a:lnTo>
                    <a:pt x="393657" y="130351"/>
                  </a:lnTo>
                  <a:lnTo>
                    <a:pt x="373464" y="87940"/>
                  </a:lnTo>
                  <a:lnTo>
                    <a:pt x="342137" y="52006"/>
                  </a:lnTo>
                  <a:lnTo>
                    <a:pt x="301582" y="24242"/>
                  </a:lnTo>
                  <a:lnTo>
                    <a:pt x="253703" y="6342"/>
                  </a:lnTo>
                  <a:lnTo>
                    <a:pt x="20040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2" name="object 82"/>
            <p:cNvSpPr/>
            <p:nvPr/>
          </p:nvSpPr>
          <p:spPr>
            <a:xfrm>
              <a:off x="3230117" y="3562350"/>
              <a:ext cx="401320" cy="355600"/>
            </a:xfrm>
            <a:custGeom>
              <a:avLst/>
              <a:gdLst/>
              <a:ahLst/>
              <a:cxnLst/>
              <a:rect l="l" t="t" r="r" b="b"/>
              <a:pathLst>
                <a:path w="401320" h="355600">
                  <a:moveTo>
                    <a:pt x="0" y="177546"/>
                  </a:moveTo>
                  <a:lnTo>
                    <a:pt x="7154" y="130351"/>
                  </a:lnTo>
                  <a:lnTo>
                    <a:pt x="27347" y="87940"/>
                  </a:lnTo>
                  <a:lnTo>
                    <a:pt x="58673" y="52006"/>
                  </a:lnTo>
                  <a:lnTo>
                    <a:pt x="99229" y="24242"/>
                  </a:lnTo>
                  <a:lnTo>
                    <a:pt x="147108" y="6342"/>
                  </a:lnTo>
                  <a:lnTo>
                    <a:pt x="200406" y="0"/>
                  </a:lnTo>
                  <a:lnTo>
                    <a:pt x="253703" y="6342"/>
                  </a:lnTo>
                  <a:lnTo>
                    <a:pt x="301582" y="24242"/>
                  </a:lnTo>
                  <a:lnTo>
                    <a:pt x="342137" y="52006"/>
                  </a:lnTo>
                  <a:lnTo>
                    <a:pt x="373464" y="87940"/>
                  </a:lnTo>
                  <a:lnTo>
                    <a:pt x="393657" y="130351"/>
                  </a:lnTo>
                  <a:lnTo>
                    <a:pt x="400811" y="177546"/>
                  </a:lnTo>
                  <a:lnTo>
                    <a:pt x="393657" y="224740"/>
                  </a:lnTo>
                  <a:lnTo>
                    <a:pt x="373464" y="267151"/>
                  </a:lnTo>
                  <a:lnTo>
                    <a:pt x="342138" y="303085"/>
                  </a:lnTo>
                  <a:lnTo>
                    <a:pt x="301582" y="330849"/>
                  </a:lnTo>
                  <a:lnTo>
                    <a:pt x="253703" y="348749"/>
                  </a:lnTo>
                  <a:lnTo>
                    <a:pt x="200406" y="355091"/>
                  </a:lnTo>
                  <a:lnTo>
                    <a:pt x="147108" y="348749"/>
                  </a:lnTo>
                  <a:lnTo>
                    <a:pt x="99229" y="330849"/>
                  </a:lnTo>
                  <a:lnTo>
                    <a:pt x="58674" y="303085"/>
                  </a:lnTo>
                  <a:lnTo>
                    <a:pt x="27347" y="267151"/>
                  </a:lnTo>
                  <a:lnTo>
                    <a:pt x="7154" y="224740"/>
                  </a:lnTo>
                  <a:lnTo>
                    <a:pt x="0" y="177546"/>
                  </a:lnTo>
                  <a:close/>
                </a:path>
              </a:pathLst>
            </a:custGeom>
            <a:ln w="25399">
              <a:solidFill>
                <a:srgbClr val="EE85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9" name="object 83"/>
          <p:cNvSpPr txBox="1"/>
          <p:nvPr/>
        </p:nvSpPr>
        <p:spPr>
          <a:xfrm>
            <a:off x="4974917" y="4022176"/>
            <a:ext cx="2387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4m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0" name="object 84"/>
          <p:cNvGrpSpPr/>
          <p:nvPr/>
        </p:nvGrpSpPr>
        <p:grpSpPr>
          <a:xfrm>
            <a:off x="5391859" y="1839223"/>
            <a:ext cx="217170" cy="2433067"/>
            <a:chOff x="3728339" y="1448561"/>
            <a:chExt cx="217170" cy="2433067"/>
          </a:xfrm>
        </p:grpSpPr>
        <p:pic>
          <p:nvPicPr>
            <p:cNvPr id="39" name="object 8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28339" y="3671316"/>
              <a:ext cx="179959" cy="210312"/>
            </a:xfrm>
            <a:prstGeom prst="rect">
              <a:avLst/>
            </a:prstGeom>
          </p:spPr>
        </p:pic>
        <p:sp>
          <p:nvSpPr>
            <p:cNvPr id="40" name="object 86"/>
            <p:cNvSpPr/>
            <p:nvPr/>
          </p:nvSpPr>
          <p:spPr>
            <a:xfrm>
              <a:off x="3937254" y="1448561"/>
              <a:ext cx="8255" cy="2052955"/>
            </a:xfrm>
            <a:custGeom>
              <a:avLst/>
              <a:gdLst/>
              <a:ahLst/>
              <a:cxnLst/>
              <a:rect l="l" t="t" r="r" b="b"/>
              <a:pathLst>
                <a:path w="8254" h="2052954">
                  <a:moveTo>
                    <a:pt x="7747" y="2052701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EE8500"/>
              </a:solidFill>
              <a:prstDash val="sysDash"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1" name="object 87"/>
          <p:cNvSpPr txBox="1"/>
          <p:nvPr/>
        </p:nvSpPr>
        <p:spPr>
          <a:xfrm>
            <a:off x="7103056" y="4681738"/>
            <a:ext cx="23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6m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2" name="object 88"/>
          <p:cNvGrpSpPr/>
          <p:nvPr/>
        </p:nvGrpSpPr>
        <p:grpSpPr>
          <a:xfrm>
            <a:off x="7498154" y="1933712"/>
            <a:ext cx="156972" cy="2961640"/>
            <a:chOff x="5834634" y="1543050"/>
            <a:chExt cx="156972" cy="2961640"/>
          </a:xfrm>
        </p:grpSpPr>
        <p:sp>
          <p:nvSpPr>
            <p:cNvPr id="36" name="object 89"/>
            <p:cNvSpPr/>
            <p:nvPr/>
          </p:nvSpPr>
          <p:spPr>
            <a:xfrm>
              <a:off x="5837936" y="4318000"/>
              <a:ext cx="153670" cy="186690"/>
            </a:xfrm>
            <a:custGeom>
              <a:avLst/>
              <a:gdLst/>
              <a:ahLst/>
              <a:cxnLst/>
              <a:rect l="l" t="t" r="r" b="b"/>
              <a:pathLst>
                <a:path w="153670" h="186689">
                  <a:moveTo>
                    <a:pt x="153416" y="68580"/>
                  </a:moveTo>
                  <a:lnTo>
                    <a:pt x="101219" y="68580"/>
                  </a:lnTo>
                  <a:lnTo>
                    <a:pt x="101219" y="0"/>
                  </a:lnTo>
                  <a:lnTo>
                    <a:pt x="52197" y="0"/>
                  </a:lnTo>
                  <a:lnTo>
                    <a:pt x="52197" y="68580"/>
                  </a:lnTo>
                  <a:lnTo>
                    <a:pt x="0" y="68580"/>
                  </a:lnTo>
                  <a:lnTo>
                    <a:pt x="0" y="118110"/>
                  </a:lnTo>
                  <a:lnTo>
                    <a:pt x="52197" y="118110"/>
                  </a:lnTo>
                  <a:lnTo>
                    <a:pt x="52197" y="186690"/>
                  </a:lnTo>
                  <a:lnTo>
                    <a:pt x="101219" y="186690"/>
                  </a:lnTo>
                  <a:lnTo>
                    <a:pt x="101219" y="118110"/>
                  </a:lnTo>
                  <a:lnTo>
                    <a:pt x="153416" y="118110"/>
                  </a:lnTo>
                  <a:lnTo>
                    <a:pt x="153416" y="685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7" name="object 90"/>
            <p:cNvSpPr/>
            <p:nvPr/>
          </p:nvSpPr>
          <p:spPr>
            <a:xfrm>
              <a:off x="5837936" y="4318254"/>
              <a:ext cx="153670" cy="186055"/>
            </a:xfrm>
            <a:custGeom>
              <a:avLst/>
              <a:gdLst/>
              <a:ahLst/>
              <a:cxnLst/>
              <a:rect l="l" t="t" r="r" b="b"/>
              <a:pathLst>
                <a:path w="153670" h="186054">
                  <a:moveTo>
                    <a:pt x="0" y="68414"/>
                  </a:moveTo>
                  <a:lnTo>
                    <a:pt x="52197" y="68414"/>
                  </a:lnTo>
                  <a:lnTo>
                    <a:pt x="52197" y="0"/>
                  </a:lnTo>
                  <a:lnTo>
                    <a:pt x="101218" y="0"/>
                  </a:lnTo>
                  <a:lnTo>
                    <a:pt x="101218" y="68414"/>
                  </a:lnTo>
                  <a:lnTo>
                    <a:pt x="153415" y="68414"/>
                  </a:lnTo>
                  <a:lnTo>
                    <a:pt x="153415" y="117513"/>
                  </a:lnTo>
                  <a:lnTo>
                    <a:pt x="101218" y="117513"/>
                  </a:lnTo>
                  <a:lnTo>
                    <a:pt x="101218" y="185928"/>
                  </a:lnTo>
                  <a:lnTo>
                    <a:pt x="52197" y="185928"/>
                  </a:lnTo>
                  <a:lnTo>
                    <a:pt x="52197" y="117513"/>
                  </a:lnTo>
                  <a:lnTo>
                    <a:pt x="0" y="117513"/>
                  </a:lnTo>
                  <a:lnTo>
                    <a:pt x="0" y="68414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8" name="object 91"/>
            <p:cNvSpPr/>
            <p:nvPr/>
          </p:nvSpPr>
          <p:spPr>
            <a:xfrm>
              <a:off x="5834634" y="1543050"/>
              <a:ext cx="13970" cy="2830830"/>
            </a:xfrm>
            <a:custGeom>
              <a:avLst/>
              <a:gdLst/>
              <a:ahLst/>
              <a:cxnLst/>
              <a:rect l="l" t="t" r="r" b="b"/>
              <a:pathLst>
                <a:path w="13970" h="2830829">
                  <a:moveTo>
                    <a:pt x="13462" y="283055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33" name="object 95"/>
          <p:cNvGrpSpPr/>
          <p:nvPr/>
        </p:nvGrpSpPr>
        <p:grpSpPr>
          <a:xfrm>
            <a:off x="1453486" y="469909"/>
            <a:ext cx="923265" cy="972882"/>
            <a:chOff x="83819" y="79247"/>
            <a:chExt cx="629412" cy="845356"/>
          </a:xfrm>
        </p:grpSpPr>
        <p:pic>
          <p:nvPicPr>
            <p:cNvPr id="34" name="object 9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819" y="79247"/>
              <a:ext cx="629412" cy="821436"/>
            </a:xfrm>
            <a:prstGeom prst="rect">
              <a:avLst/>
            </a:prstGeom>
          </p:spPr>
        </p:pic>
        <p:sp>
          <p:nvSpPr>
            <p:cNvPr id="35" name="object 97"/>
            <p:cNvSpPr/>
            <p:nvPr/>
          </p:nvSpPr>
          <p:spPr>
            <a:xfrm>
              <a:off x="156549" y="203878"/>
              <a:ext cx="551180" cy="720725"/>
            </a:xfrm>
            <a:custGeom>
              <a:avLst/>
              <a:gdLst/>
              <a:ahLst/>
              <a:cxnLst/>
              <a:rect l="l" t="t" r="r" b="b"/>
              <a:pathLst>
                <a:path w="551180" h="720725">
                  <a:moveTo>
                    <a:pt x="29594" y="710648"/>
                  </a:moveTo>
                  <a:lnTo>
                    <a:pt x="12681" y="691958"/>
                  </a:lnTo>
                  <a:lnTo>
                    <a:pt x="2900" y="665293"/>
                  </a:lnTo>
                  <a:lnTo>
                    <a:pt x="0" y="631554"/>
                  </a:lnTo>
                  <a:lnTo>
                    <a:pt x="3729" y="591646"/>
                  </a:lnTo>
                  <a:lnTo>
                    <a:pt x="13838" y="546469"/>
                  </a:lnTo>
                  <a:lnTo>
                    <a:pt x="30075" y="496925"/>
                  </a:lnTo>
                  <a:lnTo>
                    <a:pt x="52190" y="443918"/>
                  </a:lnTo>
                  <a:lnTo>
                    <a:pt x="79933" y="388348"/>
                  </a:lnTo>
                  <a:lnTo>
                    <a:pt x="113053" y="331119"/>
                  </a:lnTo>
                  <a:lnTo>
                    <a:pt x="151298" y="273133"/>
                  </a:lnTo>
                  <a:lnTo>
                    <a:pt x="192796" y="217426"/>
                  </a:lnTo>
                  <a:lnTo>
                    <a:pt x="235322" y="166795"/>
                  </a:lnTo>
                  <a:lnTo>
                    <a:pt x="278116" y="121784"/>
                  </a:lnTo>
                  <a:lnTo>
                    <a:pt x="320417" y="82934"/>
                  </a:lnTo>
                  <a:lnTo>
                    <a:pt x="361463" y="50788"/>
                  </a:lnTo>
                  <a:lnTo>
                    <a:pt x="400491" y="25888"/>
                  </a:lnTo>
                  <a:lnTo>
                    <a:pt x="436742" y="8778"/>
                  </a:lnTo>
                  <a:lnTo>
                    <a:pt x="469453" y="0"/>
                  </a:lnTo>
                  <a:lnTo>
                    <a:pt x="497863" y="95"/>
                  </a:lnTo>
                  <a:lnTo>
                    <a:pt x="521211" y="9608"/>
                  </a:lnTo>
                  <a:lnTo>
                    <a:pt x="538124" y="28329"/>
                  </a:lnTo>
                  <a:lnTo>
                    <a:pt x="547906" y="55013"/>
                  </a:lnTo>
                  <a:lnTo>
                    <a:pt x="550807" y="88761"/>
                  </a:lnTo>
                  <a:lnTo>
                    <a:pt x="547077" y="128673"/>
                  </a:lnTo>
                  <a:lnTo>
                    <a:pt x="536969" y="173851"/>
                  </a:lnTo>
                  <a:lnTo>
                    <a:pt x="520731" y="223395"/>
                  </a:lnTo>
                  <a:lnTo>
                    <a:pt x="498615" y="276406"/>
                  </a:lnTo>
                  <a:lnTo>
                    <a:pt x="470872" y="331985"/>
                  </a:lnTo>
                  <a:lnTo>
                    <a:pt x="437753" y="389232"/>
                  </a:lnTo>
                  <a:lnTo>
                    <a:pt x="399507" y="447250"/>
                  </a:lnTo>
                  <a:lnTo>
                    <a:pt x="358010" y="502957"/>
                  </a:lnTo>
                  <a:lnTo>
                    <a:pt x="315483" y="553586"/>
                  </a:lnTo>
                  <a:lnTo>
                    <a:pt x="272689" y="598596"/>
                  </a:lnTo>
                  <a:lnTo>
                    <a:pt x="230388" y="637441"/>
                  </a:lnTo>
                  <a:lnTo>
                    <a:pt x="189343" y="669579"/>
                  </a:lnTo>
                  <a:lnTo>
                    <a:pt x="150314" y="694467"/>
                  </a:lnTo>
                  <a:lnTo>
                    <a:pt x="114063" y="711561"/>
                  </a:lnTo>
                  <a:lnTo>
                    <a:pt x="81352" y="720318"/>
                  </a:lnTo>
                  <a:lnTo>
                    <a:pt x="52942" y="720195"/>
                  </a:lnTo>
                  <a:lnTo>
                    <a:pt x="29594" y="710648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98" name="object 92"/>
          <p:cNvGrpSpPr/>
          <p:nvPr/>
        </p:nvGrpSpPr>
        <p:grpSpPr>
          <a:xfrm>
            <a:off x="10309299" y="388311"/>
            <a:ext cx="875030" cy="1054735"/>
            <a:chOff x="8269223" y="0"/>
            <a:chExt cx="875030" cy="1054735"/>
          </a:xfrm>
        </p:grpSpPr>
        <p:pic>
          <p:nvPicPr>
            <p:cNvPr id="99" name="object 9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269223" y="0"/>
              <a:ext cx="874776" cy="1054480"/>
            </a:xfrm>
            <a:prstGeom prst="rect">
              <a:avLst/>
            </a:prstGeom>
          </p:spPr>
        </p:pic>
        <p:pic>
          <p:nvPicPr>
            <p:cNvPr id="100" name="object 9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64295" y="129539"/>
              <a:ext cx="496824" cy="550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7870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25</a:t>
            </a:fld>
            <a:endParaRPr lang="fr-FR"/>
          </a:p>
        </p:txBody>
      </p:sp>
      <p:grpSp>
        <p:nvGrpSpPr>
          <p:cNvPr id="6" name="object 3"/>
          <p:cNvGrpSpPr/>
          <p:nvPr/>
        </p:nvGrpSpPr>
        <p:grpSpPr>
          <a:xfrm>
            <a:off x="3203523" y="3254417"/>
            <a:ext cx="5681501" cy="617293"/>
            <a:chOff x="1705346" y="2869618"/>
            <a:chExt cx="5681501" cy="617293"/>
          </a:xfrm>
        </p:grpSpPr>
        <p:pic>
          <p:nvPicPr>
            <p:cNvPr id="68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5346" y="2869618"/>
              <a:ext cx="5681501" cy="609759"/>
            </a:xfrm>
            <a:prstGeom prst="rect">
              <a:avLst/>
            </a:prstGeom>
          </p:spPr>
        </p:pic>
        <p:pic>
          <p:nvPicPr>
            <p:cNvPr id="69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800" y="2926067"/>
              <a:ext cx="2253996" cy="560844"/>
            </a:xfrm>
            <a:prstGeom prst="rect">
              <a:avLst/>
            </a:prstGeom>
          </p:spPr>
        </p:pic>
        <p:pic>
          <p:nvPicPr>
            <p:cNvPr id="70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8884" y="2871215"/>
              <a:ext cx="5628132" cy="56540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018743" y="3374125"/>
            <a:ext cx="1924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Intervalle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surface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61216" y="1782307"/>
            <a:ext cx="7002527" cy="1763268"/>
            <a:chOff x="1463039" y="1397508"/>
            <a:chExt cx="7002527" cy="1763268"/>
          </a:xfrm>
        </p:grpSpPr>
        <p:pic>
          <p:nvPicPr>
            <p:cNvPr id="61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3039" y="1397508"/>
              <a:ext cx="886968" cy="1763268"/>
            </a:xfrm>
            <a:prstGeom prst="rect">
              <a:avLst/>
            </a:prstGeom>
          </p:spPr>
        </p:pic>
        <p:sp>
          <p:nvSpPr>
            <p:cNvPr id="62" name="object 10"/>
            <p:cNvSpPr/>
            <p:nvPr/>
          </p:nvSpPr>
          <p:spPr>
            <a:xfrm>
              <a:off x="1959482" y="1398397"/>
              <a:ext cx="1052830" cy="617220"/>
            </a:xfrm>
            <a:custGeom>
              <a:avLst/>
              <a:gdLst/>
              <a:ahLst/>
              <a:cxnLst/>
              <a:rect l="l" t="t" r="r" b="b"/>
              <a:pathLst>
                <a:path w="1052830" h="617219">
                  <a:moveTo>
                    <a:pt x="654558" y="0"/>
                  </a:moveTo>
                  <a:lnTo>
                    <a:pt x="602247" y="4096"/>
                  </a:lnTo>
                  <a:lnTo>
                    <a:pt x="552291" y="13528"/>
                  </a:lnTo>
                  <a:lnTo>
                    <a:pt x="505136" y="27918"/>
                  </a:lnTo>
                  <a:lnTo>
                    <a:pt x="461226" y="46886"/>
                  </a:lnTo>
                  <a:lnTo>
                    <a:pt x="421006" y="70054"/>
                  </a:lnTo>
                  <a:lnTo>
                    <a:pt x="384921" y="97043"/>
                  </a:lnTo>
                  <a:lnTo>
                    <a:pt x="353415" y="127475"/>
                  </a:lnTo>
                  <a:lnTo>
                    <a:pt x="326935" y="160970"/>
                  </a:lnTo>
                  <a:lnTo>
                    <a:pt x="305925" y="197149"/>
                  </a:lnTo>
                  <a:lnTo>
                    <a:pt x="290829" y="235634"/>
                  </a:lnTo>
                  <a:lnTo>
                    <a:pt x="282093" y="276047"/>
                  </a:lnTo>
                  <a:lnTo>
                    <a:pt x="280162" y="318007"/>
                  </a:lnTo>
                  <a:lnTo>
                    <a:pt x="0" y="429005"/>
                  </a:lnTo>
                  <a:lnTo>
                    <a:pt x="312800" y="432815"/>
                  </a:lnTo>
                  <a:lnTo>
                    <a:pt x="336841" y="469594"/>
                  </a:lnTo>
                  <a:lnTo>
                    <a:pt x="366338" y="502949"/>
                  </a:lnTo>
                  <a:lnTo>
                    <a:pt x="400727" y="532600"/>
                  </a:lnTo>
                  <a:lnTo>
                    <a:pt x="439443" y="558265"/>
                  </a:lnTo>
                  <a:lnTo>
                    <a:pt x="481922" y="579663"/>
                  </a:lnTo>
                  <a:lnTo>
                    <a:pt x="527600" y="596514"/>
                  </a:lnTo>
                  <a:lnTo>
                    <a:pt x="575912" y="608535"/>
                  </a:lnTo>
                  <a:lnTo>
                    <a:pt x="626293" y="615446"/>
                  </a:lnTo>
                  <a:lnTo>
                    <a:pt x="678180" y="616965"/>
                  </a:lnTo>
                  <a:lnTo>
                    <a:pt x="730490" y="612869"/>
                  </a:lnTo>
                  <a:lnTo>
                    <a:pt x="780446" y="603437"/>
                  </a:lnTo>
                  <a:lnTo>
                    <a:pt x="827601" y="589047"/>
                  </a:lnTo>
                  <a:lnTo>
                    <a:pt x="871511" y="570079"/>
                  </a:lnTo>
                  <a:lnTo>
                    <a:pt x="911731" y="546911"/>
                  </a:lnTo>
                  <a:lnTo>
                    <a:pt x="947816" y="519922"/>
                  </a:lnTo>
                  <a:lnTo>
                    <a:pt x="979322" y="489490"/>
                  </a:lnTo>
                  <a:lnTo>
                    <a:pt x="1005802" y="455995"/>
                  </a:lnTo>
                  <a:lnTo>
                    <a:pt x="1026812" y="419816"/>
                  </a:lnTo>
                  <a:lnTo>
                    <a:pt x="1041908" y="381331"/>
                  </a:lnTo>
                  <a:lnTo>
                    <a:pt x="1050644" y="340918"/>
                  </a:lnTo>
                  <a:lnTo>
                    <a:pt x="1052576" y="298957"/>
                  </a:lnTo>
                  <a:lnTo>
                    <a:pt x="1047429" y="257199"/>
                  </a:lnTo>
                  <a:lnTo>
                    <a:pt x="1035607" y="217316"/>
                  </a:lnTo>
                  <a:lnTo>
                    <a:pt x="1017585" y="179665"/>
                  </a:lnTo>
                  <a:lnTo>
                    <a:pt x="993836" y="144601"/>
                  </a:lnTo>
                  <a:lnTo>
                    <a:pt x="964833" y="112481"/>
                  </a:lnTo>
                  <a:lnTo>
                    <a:pt x="931052" y="83661"/>
                  </a:lnTo>
                  <a:lnTo>
                    <a:pt x="892967" y="58497"/>
                  </a:lnTo>
                  <a:lnTo>
                    <a:pt x="851050" y="37347"/>
                  </a:lnTo>
                  <a:lnTo>
                    <a:pt x="805777" y="20566"/>
                  </a:lnTo>
                  <a:lnTo>
                    <a:pt x="757621" y="8510"/>
                  </a:lnTo>
                  <a:lnTo>
                    <a:pt x="707056" y="1536"/>
                  </a:lnTo>
                  <a:lnTo>
                    <a:pt x="6545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3" name="object 11"/>
            <p:cNvSpPr/>
            <p:nvPr/>
          </p:nvSpPr>
          <p:spPr>
            <a:xfrm>
              <a:off x="1959482" y="1398397"/>
              <a:ext cx="1052830" cy="617220"/>
            </a:xfrm>
            <a:custGeom>
              <a:avLst/>
              <a:gdLst/>
              <a:ahLst/>
              <a:cxnLst/>
              <a:rect l="l" t="t" r="r" b="b"/>
              <a:pathLst>
                <a:path w="1052830" h="617219">
                  <a:moveTo>
                    <a:pt x="0" y="429005"/>
                  </a:moveTo>
                  <a:lnTo>
                    <a:pt x="280162" y="318007"/>
                  </a:lnTo>
                  <a:lnTo>
                    <a:pt x="282093" y="276047"/>
                  </a:lnTo>
                  <a:lnTo>
                    <a:pt x="290829" y="235634"/>
                  </a:lnTo>
                  <a:lnTo>
                    <a:pt x="305925" y="197149"/>
                  </a:lnTo>
                  <a:lnTo>
                    <a:pt x="326935" y="160970"/>
                  </a:lnTo>
                  <a:lnTo>
                    <a:pt x="353415" y="127475"/>
                  </a:lnTo>
                  <a:lnTo>
                    <a:pt x="384921" y="97043"/>
                  </a:lnTo>
                  <a:lnTo>
                    <a:pt x="421006" y="70054"/>
                  </a:lnTo>
                  <a:lnTo>
                    <a:pt x="461226" y="46886"/>
                  </a:lnTo>
                  <a:lnTo>
                    <a:pt x="505136" y="27918"/>
                  </a:lnTo>
                  <a:lnTo>
                    <a:pt x="552291" y="13528"/>
                  </a:lnTo>
                  <a:lnTo>
                    <a:pt x="602247" y="4096"/>
                  </a:lnTo>
                  <a:lnTo>
                    <a:pt x="654558" y="0"/>
                  </a:lnTo>
                  <a:lnTo>
                    <a:pt x="707056" y="1536"/>
                  </a:lnTo>
                  <a:lnTo>
                    <a:pt x="757621" y="8510"/>
                  </a:lnTo>
                  <a:lnTo>
                    <a:pt x="805777" y="20566"/>
                  </a:lnTo>
                  <a:lnTo>
                    <a:pt x="851050" y="37347"/>
                  </a:lnTo>
                  <a:lnTo>
                    <a:pt x="892967" y="58497"/>
                  </a:lnTo>
                  <a:lnTo>
                    <a:pt x="931052" y="83661"/>
                  </a:lnTo>
                  <a:lnTo>
                    <a:pt x="964833" y="112481"/>
                  </a:lnTo>
                  <a:lnTo>
                    <a:pt x="993836" y="144601"/>
                  </a:lnTo>
                  <a:lnTo>
                    <a:pt x="1017585" y="179665"/>
                  </a:lnTo>
                  <a:lnTo>
                    <a:pt x="1035607" y="217316"/>
                  </a:lnTo>
                  <a:lnTo>
                    <a:pt x="1047429" y="257199"/>
                  </a:lnTo>
                  <a:lnTo>
                    <a:pt x="1052576" y="298957"/>
                  </a:lnTo>
                  <a:lnTo>
                    <a:pt x="1050644" y="340918"/>
                  </a:lnTo>
                  <a:lnTo>
                    <a:pt x="1041908" y="381331"/>
                  </a:lnTo>
                  <a:lnTo>
                    <a:pt x="1026812" y="419816"/>
                  </a:lnTo>
                  <a:lnTo>
                    <a:pt x="1005802" y="455995"/>
                  </a:lnTo>
                  <a:lnTo>
                    <a:pt x="979322" y="489490"/>
                  </a:lnTo>
                  <a:lnTo>
                    <a:pt x="947816" y="519922"/>
                  </a:lnTo>
                  <a:lnTo>
                    <a:pt x="911731" y="546911"/>
                  </a:lnTo>
                  <a:lnTo>
                    <a:pt x="871511" y="570079"/>
                  </a:lnTo>
                  <a:lnTo>
                    <a:pt x="827601" y="589047"/>
                  </a:lnTo>
                  <a:lnTo>
                    <a:pt x="780446" y="603437"/>
                  </a:lnTo>
                  <a:lnTo>
                    <a:pt x="730490" y="612869"/>
                  </a:lnTo>
                  <a:lnTo>
                    <a:pt x="678180" y="616965"/>
                  </a:lnTo>
                  <a:lnTo>
                    <a:pt x="626293" y="615446"/>
                  </a:lnTo>
                  <a:lnTo>
                    <a:pt x="575912" y="608535"/>
                  </a:lnTo>
                  <a:lnTo>
                    <a:pt x="527600" y="596514"/>
                  </a:lnTo>
                  <a:lnTo>
                    <a:pt x="481922" y="579663"/>
                  </a:lnTo>
                  <a:lnTo>
                    <a:pt x="439443" y="558265"/>
                  </a:lnTo>
                  <a:lnTo>
                    <a:pt x="400727" y="532600"/>
                  </a:lnTo>
                  <a:lnTo>
                    <a:pt x="366338" y="502949"/>
                  </a:lnTo>
                  <a:lnTo>
                    <a:pt x="336841" y="469594"/>
                  </a:lnTo>
                  <a:lnTo>
                    <a:pt x="312800" y="432815"/>
                  </a:lnTo>
                  <a:lnTo>
                    <a:pt x="0" y="429005"/>
                  </a:lnTo>
                  <a:close/>
                </a:path>
              </a:pathLst>
            </a:custGeom>
            <a:ln w="25399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64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8211" y="1652015"/>
              <a:ext cx="239318" cy="251460"/>
            </a:xfrm>
            <a:prstGeom prst="rect">
              <a:avLst/>
            </a:prstGeom>
          </p:spPr>
        </p:pic>
        <p:pic>
          <p:nvPicPr>
            <p:cNvPr id="65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0693" y="1671637"/>
              <a:ext cx="158876" cy="171069"/>
            </a:xfrm>
            <a:prstGeom prst="rect">
              <a:avLst/>
            </a:prstGeom>
          </p:spPr>
        </p:pic>
        <p:sp>
          <p:nvSpPr>
            <p:cNvPr id="66" name="object 14"/>
            <p:cNvSpPr/>
            <p:nvPr/>
          </p:nvSpPr>
          <p:spPr>
            <a:xfrm>
              <a:off x="6212586" y="1677162"/>
              <a:ext cx="2252980" cy="1015365"/>
            </a:xfrm>
            <a:custGeom>
              <a:avLst/>
              <a:gdLst/>
              <a:ahLst/>
              <a:cxnLst/>
              <a:rect l="l" t="t" r="r" b="b"/>
              <a:pathLst>
                <a:path w="2252979" h="1015364">
                  <a:moveTo>
                    <a:pt x="2083308" y="0"/>
                  </a:moveTo>
                  <a:lnTo>
                    <a:pt x="169163" y="0"/>
                  </a:lnTo>
                  <a:lnTo>
                    <a:pt x="124177" y="6039"/>
                  </a:lnTo>
                  <a:lnTo>
                    <a:pt x="83763" y="23085"/>
                  </a:lnTo>
                  <a:lnTo>
                    <a:pt x="49530" y="49530"/>
                  </a:lnTo>
                  <a:lnTo>
                    <a:pt x="23085" y="83763"/>
                  </a:lnTo>
                  <a:lnTo>
                    <a:pt x="6039" y="124177"/>
                  </a:lnTo>
                  <a:lnTo>
                    <a:pt x="0" y="169163"/>
                  </a:lnTo>
                  <a:lnTo>
                    <a:pt x="0" y="845819"/>
                  </a:lnTo>
                  <a:lnTo>
                    <a:pt x="6039" y="890806"/>
                  </a:lnTo>
                  <a:lnTo>
                    <a:pt x="23085" y="931220"/>
                  </a:lnTo>
                  <a:lnTo>
                    <a:pt x="49530" y="965454"/>
                  </a:lnTo>
                  <a:lnTo>
                    <a:pt x="83763" y="991898"/>
                  </a:lnTo>
                  <a:lnTo>
                    <a:pt x="124177" y="1008944"/>
                  </a:lnTo>
                  <a:lnTo>
                    <a:pt x="169163" y="1014983"/>
                  </a:lnTo>
                  <a:lnTo>
                    <a:pt x="2083308" y="1014983"/>
                  </a:lnTo>
                  <a:lnTo>
                    <a:pt x="2128294" y="1008944"/>
                  </a:lnTo>
                  <a:lnTo>
                    <a:pt x="2168708" y="991898"/>
                  </a:lnTo>
                  <a:lnTo>
                    <a:pt x="2202942" y="965454"/>
                  </a:lnTo>
                  <a:lnTo>
                    <a:pt x="2229386" y="931220"/>
                  </a:lnTo>
                  <a:lnTo>
                    <a:pt x="2246432" y="890806"/>
                  </a:lnTo>
                  <a:lnTo>
                    <a:pt x="2252471" y="845819"/>
                  </a:lnTo>
                  <a:lnTo>
                    <a:pt x="2252471" y="169163"/>
                  </a:lnTo>
                  <a:lnTo>
                    <a:pt x="2246432" y="124177"/>
                  </a:lnTo>
                  <a:lnTo>
                    <a:pt x="2229386" y="83763"/>
                  </a:lnTo>
                  <a:lnTo>
                    <a:pt x="2202941" y="49530"/>
                  </a:lnTo>
                  <a:lnTo>
                    <a:pt x="2168708" y="23085"/>
                  </a:lnTo>
                  <a:lnTo>
                    <a:pt x="2128294" y="6039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7" name="object 15"/>
            <p:cNvSpPr/>
            <p:nvPr/>
          </p:nvSpPr>
          <p:spPr>
            <a:xfrm>
              <a:off x="6212586" y="1677162"/>
              <a:ext cx="2252980" cy="1015365"/>
            </a:xfrm>
            <a:custGeom>
              <a:avLst/>
              <a:gdLst/>
              <a:ahLst/>
              <a:cxnLst/>
              <a:rect l="l" t="t" r="r" b="b"/>
              <a:pathLst>
                <a:path w="2252979" h="1015364">
                  <a:moveTo>
                    <a:pt x="0" y="169163"/>
                  </a:moveTo>
                  <a:lnTo>
                    <a:pt x="6039" y="124177"/>
                  </a:lnTo>
                  <a:lnTo>
                    <a:pt x="23085" y="83763"/>
                  </a:lnTo>
                  <a:lnTo>
                    <a:pt x="49530" y="49530"/>
                  </a:lnTo>
                  <a:lnTo>
                    <a:pt x="83763" y="23085"/>
                  </a:lnTo>
                  <a:lnTo>
                    <a:pt x="124177" y="6039"/>
                  </a:lnTo>
                  <a:lnTo>
                    <a:pt x="169163" y="0"/>
                  </a:lnTo>
                  <a:lnTo>
                    <a:pt x="2083308" y="0"/>
                  </a:lnTo>
                  <a:lnTo>
                    <a:pt x="2128294" y="6039"/>
                  </a:lnTo>
                  <a:lnTo>
                    <a:pt x="2168708" y="23085"/>
                  </a:lnTo>
                  <a:lnTo>
                    <a:pt x="2202941" y="49530"/>
                  </a:lnTo>
                  <a:lnTo>
                    <a:pt x="2229386" y="83763"/>
                  </a:lnTo>
                  <a:lnTo>
                    <a:pt x="2246432" y="124177"/>
                  </a:lnTo>
                  <a:lnTo>
                    <a:pt x="2252471" y="169163"/>
                  </a:lnTo>
                  <a:lnTo>
                    <a:pt x="2252471" y="845819"/>
                  </a:lnTo>
                  <a:lnTo>
                    <a:pt x="2246432" y="890806"/>
                  </a:lnTo>
                  <a:lnTo>
                    <a:pt x="2229386" y="931220"/>
                  </a:lnTo>
                  <a:lnTo>
                    <a:pt x="2202942" y="965454"/>
                  </a:lnTo>
                  <a:lnTo>
                    <a:pt x="2168708" y="991898"/>
                  </a:lnTo>
                  <a:lnTo>
                    <a:pt x="2128294" y="1008944"/>
                  </a:lnTo>
                  <a:lnTo>
                    <a:pt x="2083308" y="1014983"/>
                  </a:lnTo>
                  <a:lnTo>
                    <a:pt x="169163" y="1014983"/>
                  </a:lnTo>
                  <a:lnTo>
                    <a:pt x="124177" y="1008944"/>
                  </a:lnTo>
                  <a:lnTo>
                    <a:pt x="83763" y="991898"/>
                  </a:lnTo>
                  <a:lnTo>
                    <a:pt x="49530" y="965454"/>
                  </a:lnTo>
                  <a:lnTo>
                    <a:pt x="23085" y="931220"/>
                  </a:lnTo>
                  <a:lnTo>
                    <a:pt x="6039" y="890806"/>
                  </a:lnTo>
                  <a:lnTo>
                    <a:pt x="0" y="845819"/>
                  </a:lnTo>
                  <a:lnTo>
                    <a:pt x="0" y="169163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9" name="object 16"/>
          <p:cNvGrpSpPr/>
          <p:nvPr/>
        </p:nvGrpSpPr>
        <p:grpSpPr>
          <a:xfrm>
            <a:off x="2365332" y="479287"/>
            <a:ext cx="7764780" cy="393700"/>
            <a:chOff x="867155" y="94488"/>
            <a:chExt cx="7764780" cy="393700"/>
          </a:xfrm>
        </p:grpSpPr>
        <p:pic>
          <p:nvPicPr>
            <p:cNvPr id="59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7155" y="94488"/>
              <a:ext cx="7764780" cy="393191"/>
            </a:xfrm>
            <a:prstGeom prst="rect">
              <a:avLst/>
            </a:prstGeom>
          </p:spPr>
        </p:pic>
        <p:sp>
          <p:nvSpPr>
            <p:cNvPr id="60" name="object 18"/>
            <p:cNvSpPr/>
            <p:nvPr/>
          </p:nvSpPr>
          <p:spPr>
            <a:xfrm>
              <a:off x="867155" y="94488"/>
              <a:ext cx="7764780" cy="393700"/>
            </a:xfrm>
            <a:custGeom>
              <a:avLst/>
              <a:gdLst/>
              <a:ahLst/>
              <a:cxnLst/>
              <a:rect l="l" t="t" r="r" b="b"/>
              <a:pathLst>
                <a:path w="7764780" h="393700">
                  <a:moveTo>
                    <a:pt x="0" y="65532"/>
                  </a:moveTo>
                  <a:lnTo>
                    <a:pt x="5149" y="40022"/>
                  </a:lnTo>
                  <a:lnTo>
                    <a:pt x="19192" y="19192"/>
                  </a:lnTo>
                  <a:lnTo>
                    <a:pt x="40022" y="5149"/>
                  </a:lnTo>
                  <a:lnTo>
                    <a:pt x="65531" y="0"/>
                  </a:lnTo>
                  <a:lnTo>
                    <a:pt x="7699248" y="0"/>
                  </a:lnTo>
                  <a:lnTo>
                    <a:pt x="7724757" y="5149"/>
                  </a:lnTo>
                  <a:lnTo>
                    <a:pt x="7745587" y="19192"/>
                  </a:lnTo>
                  <a:lnTo>
                    <a:pt x="7759630" y="40022"/>
                  </a:lnTo>
                  <a:lnTo>
                    <a:pt x="7764780" y="65532"/>
                  </a:lnTo>
                  <a:lnTo>
                    <a:pt x="7764780" y="327660"/>
                  </a:lnTo>
                  <a:lnTo>
                    <a:pt x="7759630" y="353169"/>
                  </a:lnTo>
                  <a:lnTo>
                    <a:pt x="7745587" y="373999"/>
                  </a:lnTo>
                  <a:lnTo>
                    <a:pt x="7724757" y="388042"/>
                  </a:lnTo>
                  <a:lnTo>
                    <a:pt x="7699248" y="393191"/>
                  </a:lnTo>
                  <a:lnTo>
                    <a:pt x="65531" y="393191"/>
                  </a:lnTo>
                  <a:lnTo>
                    <a:pt x="40022" y="388042"/>
                  </a:lnTo>
                  <a:lnTo>
                    <a:pt x="19192" y="373999"/>
                  </a:lnTo>
                  <a:lnTo>
                    <a:pt x="5149" y="353169"/>
                  </a:lnTo>
                  <a:lnTo>
                    <a:pt x="0" y="327660"/>
                  </a:lnTo>
                  <a:lnTo>
                    <a:pt x="0" y="65532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0" name="object 19"/>
          <p:cNvSpPr txBox="1">
            <a:spLocks noGrp="1"/>
          </p:cNvSpPr>
          <p:nvPr/>
        </p:nvSpPr>
        <p:spPr>
          <a:xfrm>
            <a:off x="3158575" y="456172"/>
            <a:ext cx="61836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56944">
              <a:lnSpc>
                <a:spcPct val="100000"/>
              </a:lnSpc>
              <a:spcBef>
                <a:spcPts val="95"/>
              </a:spcBef>
            </a:pPr>
            <a:r>
              <a:rPr b="1" dirty="0" smtClean="0">
                <a:latin typeface="Calibri"/>
                <a:cs typeface="Calibri"/>
              </a:rPr>
              <a:t>Après</a:t>
            </a:r>
            <a:r>
              <a:rPr b="1" spc="-45" dirty="0" smtClean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la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plongée</a:t>
            </a:r>
            <a:r>
              <a:rPr dirty="0"/>
              <a:t>,</a:t>
            </a:r>
            <a:r>
              <a:rPr spc="-40" dirty="0"/>
              <a:t> </a:t>
            </a:r>
            <a:r>
              <a:rPr dirty="0"/>
              <a:t>ça</a:t>
            </a:r>
            <a:r>
              <a:rPr spc="-40" dirty="0"/>
              <a:t> </a:t>
            </a:r>
            <a:r>
              <a:rPr spc="-10" dirty="0"/>
              <a:t>continue!</a:t>
            </a:r>
          </a:p>
        </p:txBody>
      </p:sp>
      <p:grpSp>
        <p:nvGrpSpPr>
          <p:cNvPr id="11" name="object 20"/>
          <p:cNvGrpSpPr/>
          <p:nvPr/>
        </p:nvGrpSpPr>
        <p:grpSpPr>
          <a:xfrm>
            <a:off x="2284257" y="3938611"/>
            <a:ext cx="1076221" cy="1102007"/>
            <a:chOff x="786080" y="3553812"/>
            <a:chExt cx="1076221" cy="1102007"/>
          </a:xfrm>
        </p:grpSpPr>
        <p:pic>
          <p:nvPicPr>
            <p:cNvPr id="5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6080" y="3553812"/>
              <a:ext cx="512557" cy="422483"/>
            </a:xfrm>
            <a:prstGeom prst="rect">
              <a:avLst/>
            </a:prstGeom>
          </p:spPr>
        </p:pic>
        <p:pic>
          <p:nvPicPr>
            <p:cNvPr id="5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7531" y="3584447"/>
              <a:ext cx="425195" cy="327659"/>
            </a:xfrm>
            <a:prstGeom prst="rect">
              <a:avLst/>
            </a:prstGeom>
          </p:spPr>
        </p:pic>
        <p:pic>
          <p:nvPicPr>
            <p:cNvPr id="5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2401" y="4173947"/>
              <a:ext cx="492357" cy="346474"/>
            </a:xfrm>
            <a:prstGeom prst="rect">
              <a:avLst/>
            </a:prstGeom>
          </p:spPr>
        </p:pic>
        <p:pic>
          <p:nvPicPr>
            <p:cNvPr id="5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7719" y="4093463"/>
              <a:ext cx="457199" cy="457200"/>
            </a:xfrm>
            <a:prstGeom prst="rect">
              <a:avLst/>
            </a:prstGeom>
          </p:spPr>
        </p:pic>
        <p:pic>
          <p:nvPicPr>
            <p:cNvPr id="5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47103" y="4126856"/>
              <a:ext cx="469630" cy="486452"/>
            </a:xfrm>
            <a:prstGeom prst="rect">
              <a:avLst/>
            </a:prstGeom>
          </p:spPr>
        </p:pic>
        <p:pic>
          <p:nvPicPr>
            <p:cNvPr id="5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6923" y="4148327"/>
              <a:ext cx="565378" cy="507492"/>
            </a:xfrm>
            <a:prstGeom prst="rect">
              <a:avLst/>
            </a:prstGeom>
          </p:spPr>
        </p:pic>
        <p:sp>
          <p:nvSpPr>
            <p:cNvPr id="57" name="object 27"/>
            <p:cNvSpPr/>
            <p:nvPr/>
          </p:nvSpPr>
          <p:spPr>
            <a:xfrm>
              <a:off x="1390650" y="4150613"/>
              <a:ext cx="387350" cy="403860"/>
            </a:xfrm>
            <a:custGeom>
              <a:avLst/>
              <a:gdLst/>
              <a:ahLst/>
              <a:cxnLst/>
              <a:rect l="l" t="t" r="r" b="b"/>
              <a:pathLst>
                <a:path w="387350" h="403860">
                  <a:moveTo>
                    <a:pt x="322580" y="0"/>
                  </a:moveTo>
                  <a:lnTo>
                    <a:pt x="64515" y="0"/>
                  </a:lnTo>
                  <a:lnTo>
                    <a:pt x="39379" y="5069"/>
                  </a:lnTo>
                  <a:lnTo>
                    <a:pt x="18875" y="18894"/>
                  </a:lnTo>
                  <a:lnTo>
                    <a:pt x="5062" y="39401"/>
                  </a:lnTo>
                  <a:lnTo>
                    <a:pt x="0" y="64516"/>
                  </a:lnTo>
                  <a:lnTo>
                    <a:pt x="0" y="339344"/>
                  </a:lnTo>
                  <a:lnTo>
                    <a:pt x="5062" y="364458"/>
                  </a:lnTo>
                  <a:lnTo>
                    <a:pt x="18875" y="384965"/>
                  </a:lnTo>
                  <a:lnTo>
                    <a:pt x="39379" y="398790"/>
                  </a:lnTo>
                  <a:lnTo>
                    <a:pt x="64515" y="403860"/>
                  </a:lnTo>
                  <a:lnTo>
                    <a:pt x="322580" y="403860"/>
                  </a:lnTo>
                  <a:lnTo>
                    <a:pt x="347716" y="398790"/>
                  </a:lnTo>
                  <a:lnTo>
                    <a:pt x="368220" y="384965"/>
                  </a:lnTo>
                  <a:lnTo>
                    <a:pt x="382033" y="364458"/>
                  </a:lnTo>
                  <a:lnTo>
                    <a:pt x="387095" y="339344"/>
                  </a:lnTo>
                  <a:lnTo>
                    <a:pt x="387095" y="64516"/>
                  </a:lnTo>
                  <a:lnTo>
                    <a:pt x="382033" y="39401"/>
                  </a:lnTo>
                  <a:lnTo>
                    <a:pt x="368220" y="18894"/>
                  </a:lnTo>
                  <a:lnTo>
                    <a:pt x="347716" y="5069"/>
                  </a:lnTo>
                  <a:lnTo>
                    <a:pt x="32258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8" name="object 28"/>
            <p:cNvSpPr/>
            <p:nvPr/>
          </p:nvSpPr>
          <p:spPr>
            <a:xfrm>
              <a:off x="1390650" y="4150613"/>
              <a:ext cx="387350" cy="403860"/>
            </a:xfrm>
            <a:custGeom>
              <a:avLst/>
              <a:gdLst/>
              <a:ahLst/>
              <a:cxnLst/>
              <a:rect l="l" t="t" r="r" b="b"/>
              <a:pathLst>
                <a:path w="387350" h="403860">
                  <a:moveTo>
                    <a:pt x="0" y="64516"/>
                  </a:moveTo>
                  <a:lnTo>
                    <a:pt x="5062" y="39401"/>
                  </a:lnTo>
                  <a:lnTo>
                    <a:pt x="18875" y="18894"/>
                  </a:lnTo>
                  <a:lnTo>
                    <a:pt x="39379" y="5069"/>
                  </a:lnTo>
                  <a:lnTo>
                    <a:pt x="64515" y="0"/>
                  </a:lnTo>
                  <a:lnTo>
                    <a:pt x="322580" y="0"/>
                  </a:lnTo>
                  <a:lnTo>
                    <a:pt x="347716" y="5069"/>
                  </a:lnTo>
                  <a:lnTo>
                    <a:pt x="368220" y="18894"/>
                  </a:lnTo>
                  <a:lnTo>
                    <a:pt x="382033" y="39401"/>
                  </a:lnTo>
                  <a:lnTo>
                    <a:pt x="387095" y="64516"/>
                  </a:lnTo>
                  <a:lnTo>
                    <a:pt x="387095" y="339344"/>
                  </a:lnTo>
                  <a:lnTo>
                    <a:pt x="382033" y="364458"/>
                  </a:lnTo>
                  <a:lnTo>
                    <a:pt x="368220" y="384965"/>
                  </a:lnTo>
                  <a:lnTo>
                    <a:pt x="347716" y="398790"/>
                  </a:lnTo>
                  <a:lnTo>
                    <a:pt x="322580" y="403860"/>
                  </a:lnTo>
                  <a:lnTo>
                    <a:pt x="64515" y="403860"/>
                  </a:lnTo>
                  <a:lnTo>
                    <a:pt x="39379" y="398790"/>
                  </a:lnTo>
                  <a:lnTo>
                    <a:pt x="18875" y="384965"/>
                  </a:lnTo>
                  <a:lnTo>
                    <a:pt x="5062" y="364458"/>
                  </a:lnTo>
                  <a:lnTo>
                    <a:pt x="0" y="339344"/>
                  </a:lnTo>
                  <a:lnTo>
                    <a:pt x="0" y="64516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2" name="object 29"/>
          <p:cNvSpPr txBox="1"/>
          <p:nvPr/>
        </p:nvSpPr>
        <p:spPr>
          <a:xfrm>
            <a:off x="2947627" y="4592054"/>
            <a:ext cx="267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30"/>
          <p:cNvGrpSpPr/>
          <p:nvPr/>
        </p:nvGrpSpPr>
        <p:grpSpPr>
          <a:xfrm>
            <a:off x="2796624" y="3982963"/>
            <a:ext cx="565378" cy="507492"/>
            <a:chOff x="1298447" y="3598164"/>
            <a:chExt cx="565378" cy="507492"/>
          </a:xfrm>
        </p:grpSpPr>
        <p:pic>
          <p:nvPicPr>
            <p:cNvPr id="47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47103" y="3620957"/>
              <a:ext cx="469630" cy="399408"/>
            </a:xfrm>
            <a:prstGeom prst="rect">
              <a:avLst/>
            </a:prstGeom>
          </p:spPr>
        </p:pic>
        <p:pic>
          <p:nvPicPr>
            <p:cNvPr id="48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98447" y="3598164"/>
              <a:ext cx="565378" cy="507492"/>
            </a:xfrm>
            <a:prstGeom prst="rect">
              <a:avLst/>
            </a:prstGeom>
          </p:spPr>
        </p:pic>
        <p:sp>
          <p:nvSpPr>
            <p:cNvPr id="49" name="object 33"/>
            <p:cNvSpPr/>
            <p:nvPr/>
          </p:nvSpPr>
          <p:spPr>
            <a:xfrm>
              <a:off x="1390649" y="3644646"/>
              <a:ext cx="387350" cy="317500"/>
            </a:xfrm>
            <a:custGeom>
              <a:avLst/>
              <a:gdLst/>
              <a:ahLst/>
              <a:cxnLst/>
              <a:rect l="l" t="t" r="r" b="b"/>
              <a:pathLst>
                <a:path w="387350" h="317500">
                  <a:moveTo>
                    <a:pt x="334263" y="0"/>
                  </a:moveTo>
                  <a:lnTo>
                    <a:pt x="52831" y="0"/>
                  </a:lnTo>
                  <a:lnTo>
                    <a:pt x="32254" y="4147"/>
                  </a:lnTo>
                  <a:lnTo>
                    <a:pt x="15462" y="15462"/>
                  </a:lnTo>
                  <a:lnTo>
                    <a:pt x="4147" y="32254"/>
                  </a:lnTo>
                  <a:lnTo>
                    <a:pt x="0" y="52831"/>
                  </a:lnTo>
                  <a:lnTo>
                    <a:pt x="0" y="264159"/>
                  </a:lnTo>
                  <a:lnTo>
                    <a:pt x="4147" y="284721"/>
                  </a:lnTo>
                  <a:lnTo>
                    <a:pt x="15462" y="301515"/>
                  </a:lnTo>
                  <a:lnTo>
                    <a:pt x="32254" y="312839"/>
                  </a:lnTo>
                  <a:lnTo>
                    <a:pt x="52831" y="316991"/>
                  </a:lnTo>
                  <a:lnTo>
                    <a:pt x="334263" y="316991"/>
                  </a:lnTo>
                  <a:lnTo>
                    <a:pt x="354841" y="312839"/>
                  </a:lnTo>
                  <a:lnTo>
                    <a:pt x="371633" y="301515"/>
                  </a:lnTo>
                  <a:lnTo>
                    <a:pt x="382948" y="284721"/>
                  </a:lnTo>
                  <a:lnTo>
                    <a:pt x="387095" y="264159"/>
                  </a:lnTo>
                  <a:lnTo>
                    <a:pt x="387095" y="52831"/>
                  </a:lnTo>
                  <a:lnTo>
                    <a:pt x="382948" y="32254"/>
                  </a:lnTo>
                  <a:lnTo>
                    <a:pt x="371633" y="15462"/>
                  </a:lnTo>
                  <a:lnTo>
                    <a:pt x="354841" y="4147"/>
                  </a:lnTo>
                  <a:lnTo>
                    <a:pt x="33426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0" name="object 34"/>
            <p:cNvSpPr/>
            <p:nvPr/>
          </p:nvSpPr>
          <p:spPr>
            <a:xfrm>
              <a:off x="1390649" y="3644646"/>
              <a:ext cx="387350" cy="317500"/>
            </a:xfrm>
            <a:custGeom>
              <a:avLst/>
              <a:gdLst/>
              <a:ahLst/>
              <a:cxnLst/>
              <a:rect l="l" t="t" r="r" b="b"/>
              <a:pathLst>
                <a:path w="387350" h="317500">
                  <a:moveTo>
                    <a:pt x="0" y="52831"/>
                  </a:moveTo>
                  <a:lnTo>
                    <a:pt x="4147" y="32254"/>
                  </a:lnTo>
                  <a:lnTo>
                    <a:pt x="15462" y="15462"/>
                  </a:lnTo>
                  <a:lnTo>
                    <a:pt x="32254" y="4147"/>
                  </a:lnTo>
                  <a:lnTo>
                    <a:pt x="52831" y="0"/>
                  </a:lnTo>
                  <a:lnTo>
                    <a:pt x="334263" y="0"/>
                  </a:lnTo>
                  <a:lnTo>
                    <a:pt x="354841" y="4147"/>
                  </a:lnTo>
                  <a:lnTo>
                    <a:pt x="371633" y="15462"/>
                  </a:lnTo>
                  <a:lnTo>
                    <a:pt x="382948" y="32254"/>
                  </a:lnTo>
                  <a:lnTo>
                    <a:pt x="387095" y="52831"/>
                  </a:lnTo>
                  <a:lnTo>
                    <a:pt x="387095" y="264159"/>
                  </a:lnTo>
                  <a:lnTo>
                    <a:pt x="382948" y="284721"/>
                  </a:lnTo>
                  <a:lnTo>
                    <a:pt x="371633" y="301515"/>
                  </a:lnTo>
                  <a:lnTo>
                    <a:pt x="354841" y="312839"/>
                  </a:lnTo>
                  <a:lnTo>
                    <a:pt x="334263" y="316991"/>
                  </a:lnTo>
                  <a:lnTo>
                    <a:pt x="52831" y="316991"/>
                  </a:lnTo>
                  <a:lnTo>
                    <a:pt x="32254" y="312839"/>
                  </a:lnTo>
                  <a:lnTo>
                    <a:pt x="15462" y="301515"/>
                  </a:lnTo>
                  <a:lnTo>
                    <a:pt x="4147" y="284721"/>
                  </a:lnTo>
                  <a:lnTo>
                    <a:pt x="0" y="264159"/>
                  </a:lnTo>
                  <a:lnTo>
                    <a:pt x="0" y="52831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4" name="object 35"/>
          <p:cNvSpPr txBox="1"/>
          <p:nvPr/>
        </p:nvSpPr>
        <p:spPr>
          <a:xfrm>
            <a:off x="2948263" y="4042221"/>
            <a:ext cx="267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36"/>
          <p:cNvSpPr/>
          <p:nvPr/>
        </p:nvSpPr>
        <p:spPr>
          <a:xfrm>
            <a:off x="2259414" y="1153657"/>
            <a:ext cx="5671185" cy="317500"/>
          </a:xfrm>
          <a:custGeom>
            <a:avLst/>
            <a:gdLst/>
            <a:ahLst/>
            <a:cxnLst/>
            <a:rect l="l" t="t" r="r" b="b"/>
            <a:pathLst>
              <a:path w="5671185" h="317500">
                <a:moveTo>
                  <a:pt x="0" y="52831"/>
                </a:moveTo>
                <a:lnTo>
                  <a:pt x="4150" y="32254"/>
                </a:lnTo>
                <a:lnTo>
                  <a:pt x="15471" y="15462"/>
                </a:lnTo>
                <a:lnTo>
                  <a:pt x="32264" y="4147"/>
                </a:lnTo>
                <a:lnTo>
                  <a:pt x="52831" y="0"/>
                </a:lnTo>
                <a:lnTo>
                  <a:pt x="5617972" y="0"/>
                </a:lnTo>
                <a:lnTo>
                  <a:pt x="5638549" y="4147"/>
                </a:lnTo>
                <a:lnTo>
                  <a:pt x="5655341" y="15462"/>
                </a:lnTo>
                <a:lnTo>
                  <a:pt x="5666656" y="32254"/>
                </a:lnTo>
                <a:lnTo>
                  <a:pt x="5670804" y="52831"/>
                </a:lnTo>
                <a:lnTo>
                  <a:pt x="5670804" y="264159"/>
                </a:lnTo>
                <a:lnTo>
                  <a:pt x="5666656" y="284737"/>
                </a:lnTo>
                <a:lnTo>
                  <a:pt x="5655341" y="301529"/>
                </a:lnTo>
                <a:lnTo>
                  <a:pt x="5638549" y="312844"/>
                </a:lnTo>
                <a:lnTo>
                  <a:pt x="5617972" y="316991"/>
                </a:lnTo>
                <a:lnTo>
                  <a:pt x="52831" y="316991"/>
                </a:lnTo>
                <a:lnTo>
                  <a:pt x="32264" y="312844"/>
                </a:lnTo>
                <a:lnTo>
                  <a:pt x="15471" y="301529"/>
                </a:lnTo>
                <a:lnTo>
                  <a:pt x="4150" y="284737"/>
                </a:lnTo>
                <a:lnTo>
                  <a:pt x="0" y="264159"/>
                </a:lnTo>
                <a:lnTo>
                  <a:pt x="0" y="5283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16" name="object 37"/>
          <p:cNvSpPr txBox="1"/>
          <p:nvPr/>
        </p:nvSpPr>
        <p:spPr>
          <a:xfrm>
            <a:off x="2437062" y="1165214"/>
            <a:ext cx="5310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Au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sortir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plongée,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1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reste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un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excès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d’azote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dans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notre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corps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" name="object 38"/>
          <p:cNvGrpSpPr/>
          <p:nvPr/>
        </p:nvGrpSpPr>
        <p:grpSpPr>
          <a:xfrm>
            <a:off x="3237569" y="4018269"/>
            <a:ext cx="5767806" cy="1065022"/>
            <a:chOff x="1739392" y="3633470"/>
            <a:chExt cx="5767806" cy="1065022"/>
          </a:xfrm>
        </p:grpSpPr>
        <p:sp>
          <p:nvSpPr>
            <p:cNvPr id="42" name="object 39"/>
            <p:cNvSpPr/>
            <p:nvPr/>
          </p:nvSpPr>
          <p:spPr>
            <a:xfrm>
              <a:off x="1739392" y="3633470"/>
              <a:ext cx="5294630" cy="669925"/>
            </a:xfrm>
            <a:custGeom>
              <a:avLst/>
              <a:gdLst/>
              <a:ahLst/>
              <a:cxnLst/>
              <a:rect l="l" t="t" r="r" b="b"/>
              <a:pathLst>
                <a:path w="5294630" h="669925">
                  <a:moveTo>
                    <a:pt x="2482596" y="114427"/>
                  </a:moveTo>
                  <a:lnTo>
                    <a:pt x="2436241" y="114427"/>
                  </a:lnTo>
                  <a:lnTo>
                    <a:pt x="2421991" y="114427"/>
                  </a:lnTo>
                  <a:lnTo>
                    <a:pt x="2421001" y="142494"/>
                  </a:lnTo>
                  <a:lnTo>
                    <a:pt x="2482596" y="114427"/>
                  </a:lnTo>
                  <a:close/>
                </a:path>
                <a:path w="5294630" h="669925">
                  <a:moveTo>
                    <a:pt x="2508250" y="102743"/>
                  </a:moveTo>
                  <a:lnTo>
                    <a:pt x="2424049" y="56769"/>
                  </a:lnTo>
                  <a:lnTo>
                    <a:pt x="2423033" y="85344"/>
                  </a:lnTo>
                  <a:lnTo>
                    <a:pt x="38862" y="0"/>
                  </a:lnTo>
                  <a:lnTo>
                    <a:pt x="37846" y="28448"/>
                  </a:lnTo>
                  <a:lnTo>
                    <a:pt x="2422017" y="113919"/>
                  </a:lnTo>
                  <a:lnTo>
                    <a:pt x="2436253" y="113919"/>
                  </a:lnTo>
                  <a:lnTo>
                    <a:pt x="2483713" y="113919"/>
                  </a:lnTo>
                  <a:lnTo>
                    <a:pt x="2508250" y="102743"/>
                  </a:lnTo>
                  <a:close/>
                </a:path>
                <a:path w="5294630" h="669925">
                  <a:moveTo>
                    <a:pt x="5267287" y="641248"/>
                  </a:moveTo>
                  <a:lnTo>
                    <a:pt x="5222494" y="641248"/>
                  </a:lnTo>
                  <a:lnTo>
                    <a:pt x="5208219" y="641248"/>
                  </a:lnTo>
                  <a:lnTo>
                    <a:pt x="5207635" y="669518"/>
                  </a:lnTo>
                  <a:lnTo>
                    <a:pt x="5267287" y="641248"/>
                  </a:lnTo>
                  <a:close/>
                </a:path>
                <a:path w="5294630" h="669925">
                  <a:moveTo>
                    <a:pt x="5294249" y="628472"/>
                  </a:moveTo>
                  <a:lnTo>
                    <a:pt x="5209413" y="583819"/>
                  </a:lnTo>
                  <a:lnTo>
                    <a:pt x="5208816" y="612394"/>
                  </a:lnTo>
                  <a:lnTo>
                    <a:pt x="508" y="502856"/>
                  </a:lnTo>
                  <a:lnTo>
                    <a:pt x="0" y="531431"/>
                  </a:lnTo>
                  <a:lnTo>
                    <a:pt x="5208219" y="640956"/>
                  </a:lnTo>
                  <a:lnTo>
                    <a:pt x="5222494" y="640956"/>
                  </a:lnTo>
                  <a:lnTo>
                    <a:pt x="5267922" y="640956"/>
                  </a:lnTo>
                  <a:lnTo>
                    <a:pt x="5294249" y="628472"/>
                  </a:lnTo>
                  <a:close/>
                </a:path>
              </a:pathLst>
            </a:custGeom>
            <a:solidFill>
              <a:srgbClr val="FDA839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3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81444" y="4229100"/>
              <a:ext cx="487692" cy="365810"/>
            </a:xfrm>
            <a:prstGeom prst="rect">
              <a:avLst/>
            </a:prstGeom>
          </p:spPr>
        </p:pic>
        <p:pic>
          <p:nvPicPr>
            <p:cNvPr id="44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41820" y="4191000"/>
              <a:ext cx="565378" cy="507492"/>
            </a:xfrm>
            <a:prstGeom prst="rect">
              <a:avLst/>
            </a:prstGeom>
          </p:spPr>
        </p:pic>
        <p:sp>
          <p:nvSpPr>
            <p:cNvPr id="45" name="object 42"/>
            <p:cNvSpPr/>
            <p:nvPr/>
          </p:nvSpPr>
          <p:spPr>
            <a:xfrm>
              <a:off x="7034022" y="4261866"/>
              <a:ext cx="387350" cy="265430"/>
            </a:xfrm>
            <a:custGeom>
              <a:avLst/>
              <a:gdLst/>
              <a:ahLst/>
              <a:cxnLst/>
              <a:rect l="l" t="t" r="r" b="b"/>
              <a:pathLst>
                <a:path w="387350" h="265429">
                  <a:moveTo>
                    <a:pt x="342900" y="0"/>
                  </a:moveTo>
                  <a:lnTo>
                    <a:pt x="44196" y="0"/>
                  </a:lnTo>
                  <a:lnTo>
                    <a:pt x="27003" y="3473"/>
                  </a:lnTo>
                  <a:lnTo>
                    <a:pt x="12953" y="12944"/>
                  </a:lnTo>
                  <a:lnTo>
                    <a:pt x="3476" y="26992"/>
                  </a:lnTo>
                  <a:lnTo>
                    <a:pt x="0" y="44196"/>
                  </a:lnTo>
                  <a:lnTo>
                    <a:pt x="0" y="220980"/>
                  </a:lnTo>
                  <a:lnTo>
                    <a:pt x="3476" y="238183"/>
                  </a:lnTo>
                  <a:lnTo>
                    <a:pt x="12953" y="252231"/>
                  </a:lnTo>
                  <a:lnTo>
                    <a:pt x="27003" y="261702"/>
                  </a:lnTo>
                  <a:lnTo>
                    <a:pt x="44196" y="265176"/>
                  </a:lnTo>
                  <a:lnTo>
                    <a:pt x="342900" y="265176"/>
                  </a:lnTo>
                  <a:lnTo>
                    <a:pt x="360092" y="261702"/>
                  </a:lnTo>
                  <a:lnTo>
                    <a:pt x="374141" y="252231"/>
                  </a:lnTo>
                  <a:lnTo>
                    <a:pt x="383619" y="238183"/>
                  </a:lnTo>
                  <a:lnTo>
                    <a:pt x="387096" y="220980"/>
                  </a:lnTo>
                  <a:lnTo>
                    <a:pt x="387096" y="44196"/>
                  </a:lnTo>
                  <a:lnTo>
                    <a:pt x="383619" y="26992"/>
                  </a:lnTo>
                  <a:lnTo>
                    <a:pt x="374142" y="12944"/>
                  </a:lnTo>
                  <a:lnTo>
                    <a:pt x="360092" y="3473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6" name="object 43"/>
            <p:cNvSpPr/>
            <p:nvPr/>
          </p:nvSpPr>
          <p:spPr>
            <a:xfrm>
              <a:off x="7034022" y="4261866"/>
              <a:ext cx="387350" cy="265430"/>
            </a:xfrm>
            <a:custGeom>
              <a:avLst/>
              <a:gdLst/>
              <a:ahLst/>
              <a:cxnLst/>
              <a:rect l="l" t="t" r="r" b="b"/>
              <a:pathLst>
                <a:path w="387350" h="265429">
                  <a:moveTo>
                    <a:pt x="0" y="44196"/>
                  </a:moveTo>
                  <a:lnTo>
                    <a:pt x="3476" y="26992"/>
                  </a:lnTo>
                  <a:lnTo>
                    <a:pt x="12953" y="12944"/>
                  </a:lnTo>
                  <a:lnTo>
                    <a:pt x="27003" y="3473"/>
                  </a:lnTo>
                  <a:lnTo>
                    <a:pt x="44196" y="0"/>
                  </a:lnTo>
                  <a:lnTo>
                    <a:pt x="342900" y="0"/>
                  </a:lnTo>
                  <a:lnTo>
                    <a:pt x="360092" y="3473"/>
                  </a:lnTo>
                  <a:lnTo>
                    <a:pt x="374142" y="12944"/>
                  </a:lnTo>
                  <a:lnTo>
                    <a:pt x="383619" y="26992"/>
                  </a:lnTo>
                  <a:lnTo>
                    <a:pt x="387096" y="44196"/>
                  </a:lnTo>
                  <a:lnTo>
                    <a:pt x="387096" y="220980"/>
                  </a:lnTo>
                  <a:lnTo>
                    <a:pt x="383619" y="238183"/>
                  </a:lnTo>
                  <a:lnTo>
                    <a:pt x="374141" y="252231"/>
                  </a:lnTo>
                  <a:lnTo>
                    <a:pt x="360092" y="261702"/>
                  </a:lnTo>
                  <a:lnTo>
                    <a:pt x="342900" y="265176"/>
                  </a:lnTo>
                  <a:lnTo>
                    <a:pt x="44196" y="265176"/>
                  </a:lnTo>
                  <a:lnTo>
                    <a:pt x="27003" y="261702"/>
                  </a:lnTo>
                  <a:lnTo>
                    <a:pt x="12953" y="252231"/>
                  </a:lnTo>
                  <a:lnTo>
                    <a:pt x="3476" y="238183"/>
                  </a:lnTo>
                  <a:lnTo>
                    <a:pt x="0" y="220980"/>
                  </a:lnTo>
                  <a:lnTo>
                    <a:pt x="0" y="44196"/>
                  </a:lnTo>
                  <a:close/>
                </a:path>
              </a:pathLst>
            </a:custGeom>
            <a:ln w="19050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8" name="object 44"/>
          <p:cNvSpPr txBox="1"/>
          <p:nvPr/>
        </p:nvSpPr>
        <p:spPr>
          <a:xfrm>
            <a:off x="8593412" y="4635031"/>
            <a:ext cx="266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45"/>
          <p:cNvGrpSpPr/>
          <p:nvPr/>
        </p:nvGrpSpPr>
        <p:grpSpPr>
          <a:xfrm>
            <a:off x="5654124" y="4060687"/>
            <a:ext cx="565378" cy="507492"/>
            <a:chOff x="4155947" y="3675888"/>
            <a:chExt cx="565378" cy="507492"/>
          </a:xfrm>
        </p:grpSpPr>
        <p:pic>
          <p:nvPicPr>
            <p:cNvPr id="38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95571" y="3715512"/>
              <a:ext cx="487692" cy="365810"/>
            </a:xfrm>
            <a:prstGeom prst="rect">
              <a:avLst/>
            </a:prstGeom>
          </p:spPr>
        </p:pic>
        <p:pic>
          <p:nvPicPr>
            <p:cNvPr id="39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55947" y="3675888"/>
              <a:ext cx="565378" cy="507492"/>
            </a:xfrm>
            <a:prstGeom prst="rect">
              <a:avLst/>
            </a:prstGeom>
          </p:spPr>
        </p:pic>
        <p:sp>
          <p:nvSpPr>
            <p:cNvPr id="40" name="object 48"/>
            <p:cNvSpPr/>
            <p:nvPr/>
          </p:nvSpPr>
          <p:spPr>
            <a:xfrm>
              <a:off x="4248149" y="3748278"/>
              <a:ext cx="387350" cy="265430"/>
            </a:xfrm>
            <a:custGeom>
              <a:avLst/>
              <a:gdLst/>
              <a:ahLst/>
              <a:cxnLst/>
              <a:rect l="l" t="t" r="r" b="b"/>
              <a:pathLst>
                <a:path w="387350" h="265429">
                  <a:moveTo>
                    <a:pt x="342900" y="0"/>
                  </a:moveTo>
                  <a:lnTo>
                    <a:pt x="44196" y="0"/>
                  </a:lnTo>
                  <a:lnTo>
                    <a:pt x="27003" y="3476"/>
                  </a:lnTo>
                  <a:lnTo>
                    <a:pt x="12953" y="12954"/>
                  </a:lnTo>
                  <a:lnTo>
                    <a:pt x="3476" y="27003"/>
                  </a:lnTo>
                  <a:lnTo>
                    <a:pt x="0" y="44196"/>
                  </a:lnTo>
                  <a:lnTo>
                    <a:pt x="0" y="220980"/>
                  </a:lnTo>
                  <a:lnTo>
                    <a:pt x="3476" y="238183"/>
                  </a:lnTo>
                  <a:lnTo>
                    <a:pt x="12954" y="252231"/>
                  </a:lnTo>
                  <a:lnTo>
                    <a:pt x="27003" y="261702"/>
                  </a:lnTo>
                  <a:lnTo>
                    <a:pt x="44196" y="265176"/>
                  </a:lnTo>
                  <a:lnTo>
                    <a:pt x="342900" y="265176"/>
                  </a:lnTo>
                  <a:lnTo>
                    <a:pt x="360092" y="261702"/>
                  </a:lnTo>
                  <a:lnTo>
                    <a:pt x="374142" y="252231"/>
                  </a:lnTo>
                  <a:lnTo>
                    <a:pt x="383619" y="238183"/>
                  </a:lnTo>
                  <a:lnTo>
                    <a:pt x="387096" y="220980"/>
                  </a:lnTo>
                  <a:lnTo>
                    <a:pt x="387096" y="44196"/>
                  </a:lnTo>
                  <a:lnTo>
                    <a:pt x="383619" y="27003"/>
                  </a:lnTo>
                  <a:lnTo>
                    <a:pt x="374141" y="12954"/>
                  </a:lnTo>
                  <a:lnTo>
                    <a:pt x="360092" y="3476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1" name="object 49"/>
            <p:cNvSpPr/>
            <p:nvPr/>
          </p:nvSpPr>
          <p:spPr>
            <a:xfrm>
              <a:off x="4248149" y="3748278"/>
              <a:ext cx="387350" cy="265430"/>
            </a:xfrm>
            <a:custGeom>
              <a:avLst/>
              <a:gdLst/>
              <a:ahLst/>
              <a:cxnLst/>
              <a:rect l="l" t="t" r="r" b="b"/>
              <a:pathLst>
                <a:path w="387350" h="265429">
                  <a:moveTo>
                    <a:pt x="0" y="44196"/>
                  </a:moveTo>
                  <a:lnTo>
                    <a:pt x="3476" y="27003"/>
                  </a:lnTo>
                  <a:lnTo>
                    <a:pt x="12953" y="12954"/>
                  </a:lnTo>
                  <a:lnTo>
                    <a:pt x="27003" y="3476"/>
                  </a:lnTo>
                  <a:lnTo>
                    <a:pt x="44196" y="0"/>
                  </a:lnTo>
                  <a:lnTo>
                    <a:pt x="342900" y="0"/>
                  </a:lnTo>
                  <a:lnTo>
                    <a:pt x="360092" y="3476"/>
                  </a:lnTo>
                  <a:lnTo>
                    <a:pt x="374141" y="12954"/>
                  </a:lnTo>
                  <a:lnTo>
                    <a:pt x="383619" y="27003"/>
                  </a:lnTo>
                  <a:lnTo>
                    <a:pt x="387096" y="44196"/>
                  </a:lnTo>
                  <a:lnTo>
                    <a:pt x="387096" y="220980"/>
                  </a:lnTo>
                  <a:lnTo>
                    <a:pt x="383619" y="238183"/>
                  </a:lnTo>
                  <a:lnTo>
                    <a:pt x="374142" y="252231"/>
                  </a:lnTo>
                  <a:lnTo>
                    <a:pt x="360092" y="261702"/>
                  </a:lnTo>
                  <a:lnTo>
                    <a:pt x="342900" y="265176"/>
                  </a:lnTo>
                  <a:lnTo>
                    <a:pt x="44196" y="265176"/>
                  </a:lnTo>
                  <a:lnTo>
                    <a:pt x="27003" y="261702"/>
                  </a:lnTo>
                  <a:lnTo>
                    <a:pt x="12954" y="252231"/>
                  </a:lnTo>
                  <a:lnTo>
                    <a:pt x="3476" y="238183"/>
                  </a:lnTo>
                  <a:lnTo>
                    <a:pt x="0" y="220980"/>
                  </a:lnTo>
                  <a:lnTo>
                    <a:pt x="0" y="44196"/>
                  </a:lnTo>
                  <a:close/>
                </a:path>
              </a:pathLst>
            </a:custGeom>
            <a:ln w="19049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0" name="object 50"/>
          <p:cNvSpPr txBox="1"/>
          <p:nvPr/>
        </p:nvSpPr>
        <p:spPr>
          <a:xfrm>
            <a:off x="5806905" y="4120834"/>
            <a:ext cx="266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51"/>
          <p:cNvSpPr txBox="1"/>
          <p:nvPr/>
        </p:nvSpPr>
        <p:spPr>
          <a:xfrm>
            <a:off x="7836873" y="2056753"/>
            <a:ext cx="20040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tissus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lents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mettent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temps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revenir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normale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les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rapides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2" name="object 52"/>
          <p:cNvGrpSpPr/>
          <p:nvPr/>
        </p:nvGrpSpPr>
        <p:grpSpPr>
          <a:xfrm>
            <a:off x="5634312" y="4545319"/>
            <a:ext cx="565378" cy="507492"/>
            <a:chOff x="4136135" y="4160520"/>
            <a:chExt cx="565378" cy="507492"/>
          </a:xfrm>
        </p:grpSpPr>
        <p:pic>
          <p:nvPicPr>
            <p:cNvPr id="34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75759" y="4162044"/>
              <a:ext cx="487692" cy="441972"/>
            </a:xfrm>
            <a:prstGeom prst="rect">
              <a:avLst/>
            </a:prstGeom>
          </p:spPr>
        </p:pic>
        <p:pic>
          <p:nvPicPr>
            <p:cNvPr id="35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36135" y="4160520"/>
              <a:ext cx="565378" cy="507492"/>
            </a:xfrm>
            <a:prstGeom prst="rect">
              <a:avLst/>
            </a:prstGeom>
          </p:spPr>
        </p:pic>
        <p:sp>
          <p:nvSpPr>
            <p:cNvPr id="36" name="object 55"/>
            <p:cNvSpPr/>
            <p:nvPr/>
          </p:nvSpPr>
          <p:spPr>
            <a:xfrm>
              <a:off x="4228337" y="4194810"/>
              <a:ext cx="387350" cy="341630"/>
            </a:xfrm>
            <a:custGeom>
              <a:avLst/>
              <a:gdLst/>
              <a:ahLst/>
              <a:cxnLst/>
              <a:rect l="l" t="t" r="r" b="b"/>
              <a:pathLst>
                <a:path w="387350" h="341629">
                  <a:moveTo>
                    <a:pt x="330200" y="0"/>
                  </a:moveTo>
                  <a:lnTo>
                    <a:pt x="56896" y="0"/>
                  </a:lnTo>
                  <a:lnTo>
                    <a:pt x="34772" y="4471"/>
                  </a:lnTo>
                  <a:lnTo>
                    <a:pt x="16684" y="16665"/>
                  </a:lnTo>
                  <a:lnTo>
                    <a:pt x="4478" y="34750"/>
                  </a:lnTo>
                  <a:lnTo>
                    <a:pt x="0" y="56895"/>
                  </a:lnTo>
                  <a:lnTo>
                    <a:pt x="0" y="284479"/>
                  </a:lnTo>
                  <a:lnTo>
                    <a:pt x="4478" y="306625"/>
                  </a:lnTo>
                  <a:lnTo>
                    <a:pt x="16684" y="324710"/>
                  </a:lnTo>
                  <a:lnTo>
                    <a:pt x="34772" y="336904"/>
                  </a:lnTo>
                  <a:lnTo>
                    <a:pt x="56896" y="341375"/>
                  </a:lnTo>
                  <a:lnTo>
                    <a:pt x="330200" y="341375"/>
                  </a:lnTo>
                  <a:lnTo>
                    <a:pt x="352323" y="336904"/>
                  </a:lnTo>
                  <a:lnTo>
                    <a:pt x="370411" y="324710"/>
                  </a:lnTo>
                  <a:lnTo>
                    <a:pt x="382617" y="306625"/>
                  </a:lnTo>
                  <a:lnTo>
                    <a:pt x="387096" y="284479"/>
                  </a:lnTo>
                  <a:lnTo>
                    <a:pt x="387096" y="56895"/>
                  </a:lnTo>
                  <a:lnTo>
                    <a:pt x="382617" y="34750"/>
                  </a:lnTo>
                  <a:lnTo>
                    <a:pt x="370411" y="16665"/>
                  </a:lnTo>
                  <a:lnTo>
                    <a:pt x="352323" y="4471"/>
                  </a:lnTo>
                  <a:lnTo>
                    <a:pt x="33020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7" name="object 56"/>
            <p:cNvSpPr/>
            <p:nvPr/>
          </p:nvSpPr>
          <p:spPr>
            <a:xfrm>
              <a:off x="4228337" y="4194810"/>
              <a:ext cx="387350" cy="341630"/>
            </a:xfrm>
            <a:custGeom>
              <a:avLst/>
              <a:gdLst/>
              <a:ahLst/>
              <a:cxnLst/>
              <a:rect l="l" t="t" r="r" b="b"/>
              <a:pathLst>
                <a:path w="387350" h="341629">
                  <a:moveTo>
                    <a:pt x="0" y="56895"/>
                  </a:moveTo>
                  <a:lnTo>
                    <a:pt x="4478" y="34750"/>
                  </a:lnTo>
                  <a:lnTo>
                    <a:pt x="16684" y="16665"/>
                  </a:lnTo>
                  <a:lnTo>
                    <a:pt x="34772" y="4471"/>
                  </a:lnTo>
                  <a:lnTo>
                    <a:pt x="56896" y="0"/>
                  </a:lnTo>
                  <a:lnTo>
                    <a:pt x="330200" y="0"/>
                  </a:lnTo>
                  <a:lnTo>
                    <a:pt x="352323" y="4471"/>
                  </a:lnTo>
                  <a:lnTo>
                    <a:pt x="370411" y="16665"/>
                  </a:lnTo>
                  <a:lnTo>
                    <a:pt x="382617" y="34750"/>
                  </a:lnTo>
                  <a:lnTo>
                    <a:pt x="387096" y="56895"/>
                  </a:lnTo>
                  <a:lnTo>
                    <a:pt x="387096" y="284479"/>
                  </a:lnTo>
                  <a:lnTo>
                    <a:pt x="382617" y="306625"/>
                  </a:lnTo>
                  <a:lnTo>
                    <a:pt x="370411" y="324710"/>
                  </a:lnTo>
                  <a:lnTo>
                    <a:pt x="352323" y="336904"/>
                  </a:lnTo>
                  <a:lnTo>
                    <a:pt x="330200" y="341375"/>
                  </a:lnTo>
                  <a:lnTo>
                    <a:pt x="56896" y="341375"/>
                  </a:lnTo>
                  <a:lnTo>
                    <a:pt x="34772" y="336904"/>
                  </a:lnTo>
                  <a:lnTo>
                    <a:pt x="16684" y="324710"/>
                  </a:lnTo>
                  <a:lnTo>
                    <a:pt x="4478" y="306625"/>
                  </a:lnTo>
                  <a:lnTo>
                    <a:pt x="0" y="284479"/>
                  </a:lnTo>
                  <a:lnTo>
                    <a:pt x="0" y="56895"/>
                  </a:lnTo>
                  <a:close/>
                </a:path>
              </a:pathLst>
            </a:custGeom>
            <a:ln w="19050">
              <a:solidFill>
                <a:srgbClr val="FFAB4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3" name="object 57"/>
          <p:cNvSpPr txBox="1"/>
          <p:nvPr/>
        </p:nvSpPr>
        <p:spPr>
          <a:xfrm>
            <a:off x="5786459" y="4604856"/>
            <a:ext cx="267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4" name="object 58"/>
          <p:cNvGrpSpPr/>
          <p:nvPr/>
        </p:nvGrpSpPr>
        <p:grpSpPr>
          <a:xfrm>
            <a:off x="2222077" y="3355075"/>
            <a:ext cx="952512" cy="507492"/>
            <a:chOff x="723900" y="2970276"/>
            <a:chExt cx="952512" cy="507492"/>
          </a:xfrm>
        </p:grpSpPr>
        <p:pic>
          <p:nvPicPr>
            <p:cNvPr id="31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77239" y="2979407"/>
              <a:ext cx="847331" cy="423684"/>
            </a:xfrm>
            <a:prstGeom prst="rect">
              <a:avLst/>
            </a:prstGeom>
          </p:spPr>
        </p:pic>
        <p:pic>
          <p:nvPicPr>
            <p:cNvPr id="32" name="object 6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3900" y="2970276"/>
              <a:ext cx="952512" cy="507492"/>
            </a:xfrm>
            <a:prstGeom prst="rect">
              <a:avLst/>
            </a:prstGeom>
          </p:spPr>
        </p:pic>
        <p:pic>
          <p:nvPicPr>
            <p:cNvPr id="33" name="object 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9911" y="2999232"/>
              <a:ext cx="766572" cy="342900"/>
            </a:xfrm>
            <a:prstGeom prst="rect">
              <a:avLst/>
            </a:prstGeom>
          </p:spPr>
        </p:pic>
      </p:grpSp>
      <p:sp>
        <p:nvSpPr>
          <p:cNvPr id="25" name="object 62"/>
          <p:cNvSpPr txBox="1"/>
          <p:nvPr/>
        </p:nvSpPr>
        <p:spPr>
          <a:xfrm>
            <a:off x="2373664" y="3411208"/>
            <a:ext cx="653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Surface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63"/>
          <p:cNvGrpSpPr/>
          <p:nvPr/>
        </p:nvGrpSpPr>
        <p:grpSpPr>
          <a:xfrm>
            <a:off x="2459875" y="2001001"/>
            <a:ext cx="4732728" cy="1305189"/>
            <a:chOff x="961698" y="1616202"/>
            <a:chExt cx="4732728" cy="1305189"/>
          </a:xfrm>
        </p:grpSpPr>
        <p:pic>
          <p:nvPicPr>
            <p:cNvPr id="28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61698" y="2575598"/>
              <a:ext cx="492142" cy="345793"/>
            </a:xfrm>
            <a:prstGeom prst="rect">
              <a:avLst/>
            </a:prstGeom>
          </p:spPr>
        </p:pic>
        <p:sp>
          <p:nvSpPr>
            <p:cNvPr id="29" name="object 65"/>
            <p:cNvSpPr/>
            <p:nvPr/>
          </p:nvSpPr>
          <p:spPr>
            <a:xfrm>
              <a:off x="3149346" y="1616202"/>
              <a:ext cx="2545080" cy="1056640"/>
            </a:xfrm>
            <a:custGeom>
              <a:avLst/>
              <a:gdLst/>
              <a:ahLst/>
              <a:cxnLst/>
              <a:rect l="l" t="t" r="r" b="b"/>
              <a:pathLst>
                <a:path w="2545079" h="1056639">
                  <a:moveTo>
                    <a:pt x="2369058" y="0"/>
                  </a:moveTo>
                  <a:lnTo>
                    <a:pt x="176021" y="0"/>
                  </a:lnTo>
                  <a:lnTo>
                    <a:pt x="129248" y="6291"/>
                  </a:lnTo>
                  <a:lnTo>
                    <a:pt x="87206" y="24045"/>
                  </a:lnTo>
                  <a:lnTo>
                    <a:pt x="51577" y="51577"/>
                  </a:lnTo>
                  <a:lnTo>
                    <a:pt x="24045" y="87206"/>
                  </a:lnTo>
                  <a:lnTo>
                    <a:pt x="6291" y="129248"/>
                  </a:lnTo>
                  <a:lnTo>
                    <a:pt x="0" y="176022"/>
                  </a:lnTo>
                  <a:lnTo>
                    <a:pt x="0" y="880110"/>
                  </a:lnTo>
                  <a:lnTo>
                    <a:pt x="6291" y="926883"/>
                  </a:lnTo>
                  <a:lnTo>
                    <a:pt x="24045" y="968925"/>
                  </a:lnTo>
                  <a:lnTo>
                    <a:pt x="51577" y="1004554"/>
                  </a:lnTo>
                  <a:lnTo>
                    <a:pt x="87206" y="1032086"/>
                  </a:lnTo>
                  <a:lnTo>
                    <a:pt x="129248" y="1049840"/>
                  </a:lnTo>
                  <a:lnTo>
                    <a:pt x="176021" y="1056132"/>
                  </a:lnTo>
                  <a:lnTo>
                    <a:pt x="2369058" y="1056132"/>
                  </a:lnTo>
                  <a:lnTo>
                    <a:pt x="2415831" y="1049840"/>
                  </a:lnTo>
                  <a:lnTo>
                    <a:pt x="2457873" y="1032086"/>
                  </a:lnTo>
                  <a:lnTo>
                    <a:pt x="2493502" y="1004554"/>
                  </a:lnTo>
                  <a:lnTo>
                    <a:pt x="2521034" y="968925"/>
                  </a:lnTo>
                  <a:lnTo>
                    <a:pt x="2538788" y="926883"/>
                  </a:lnTo>
                  <a:lnTo>
                    <a:pt x="2545080" y="880110"/>
                  </a:lnTo>
                  <a:lnTo>
                    <a:pt x="2545080" y="176022"/>
                  </a:lnTo>
                  <a:lnTo>
                    <a:pt x="2538788" y="129248"/>
                  </a:lnTo>
                  <a:lnTo>
                    <a:pt x="2521034" y="87206"/>
                  </a:lnTo>
                  <a:lnTo>
                    <a:pt x="2493502" y="51577"/>
                  </a:lnTo>
                  <a:lnTo>
                    <a:pt x="2457873" y="24045"/>
                  </a:lnTo>
                  <a:lnTo>
                    <a:pt x="2415831" y="6291"/>
                  </a:lnTo>
                  <a:lnTo>
                    <a:pt x="236905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0" name="object 66"/>
            <p:cNvSpPr/>
            <p:nvPr/>
          </p:nvSpPr>
          <p:spPr>
            <a:xfrm>
              <a:off x="3149346" y="1616202"/>
              <a:ext cx="2545080" cy="1056640"/>
            </a:xfrm>
            <a:custGeom>
              <a:avLst/>
              <a:gdLst/>
              <a:ahLst/>
              <a:cxnLst/>
              <a:rect l="l" t="t" r="r" b="b"/>
              <a:pathLst>
                <a:path w="2545079" h="1056639">
                  <a:moveTo>
                    <a:pt x="0" y="176022"/>
                  </a:moveTo>
                  <a:lnTo>
                    <a:pt x="6291" y="129248"/>
                  </a:lnTo>
                  <a:lnTo>
                    <a:pt x="24045" y="87206"/>
                  </a:lnTo>
                  <a:lnTo>
                    <a:pt x="51577" y="51577"/>
                  </a:lnTo>
                  <a:lnTo>
                    <a:pt x="87206" y="24045"/>
                  </a:lnTo>
                  <a:lnTo>
                    <a:pt x="129248" y="6291"/>
                  </a:lnTo>
                  <a:lnTo>
                    <a:pt x="176021" y="0"/>
                  </a:lnTo>
                  <a:lnTo>
                    <a:pt x="2369058" y="0"/>
                  </a:lnTo>
                  <a:lnTo>
                    <a:pt x="2415831" y="6291"/>
                  </a:lnTo>
                  <a:lnTo>
                    <a:pt x="2457873" y="24045"/>
                  </a:lnTo>
                  <a:lnTo>
                    <a:pt x="2493502" y="51577"/>
                  </a:lnTo>
                  <a:lnTo>
                    <a:pt x="2521034" y="87206"/>
                  </a:lnTo>
                  <a:lnTo>
                    <a:pt x="2538788" y="129248"/>
                  </a:lnTo>
                  <a:lnTo>
                    <a:pt x="2545080" y="176022"/>
                  </a:lnTo>
                  <a:lnTo>
                    <a:pt x="2545080" y="880110"/>
                  </a:lnTo>
                  <a:lnTo>
                    <a:pt x="2538788" y="926883"/>
                  </a:lnTo>
                  <a:lnTo>
                    <a:pt x="2521034" y="968925"/>
                  </a:lnTo>
                  <a:lnTo>
                    <a:pt x="2493502" y="1004554"/>
                  </a:lnTo>
                  <a:lnTo>
                    <a:pt x="2457873" y="1032086"/>
                  </a:lnTo>
                  <a:lnTo>
                    <a:pt x="2415831" y="1049840"/>
                  </a:lnTo>
                  <a:lnTo>
                    <a:pt x="2369058" y="1056132"/>
                  </a:lnTo>
                  <a:lnTo>
                    <a:pt x="176021" y="1056132"/>
                  </a:lnTo>
                  <a:lnTo>
                    <a:pt x="129248" y="1049840"/>
                  </a:lnTo>
                  <a:lnTo>
                    <a:pt x="87206" y="1032086"/>
                  </a:lnTo>
                  <a:lnTo>
                    <a:pt x="51577" y="1004554"/>
                  </a:lnTo>
                  <a:lnTo>
                    <a:pt x="24045" y="968925"/>
                  </a:lnTo>
                  <a:lnTo>
                    <a:pt x="6291" y="926883"/>
                  </a:lnTo>
                  <a:lnTo>
                    <a:pt x="0" y="880110"/>
                  </a:lnTo>
                  <a:lnTo>
                    <a:pt x="0" y="176022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7" name="object 67"/>
          <p:cNvSpPr txBox="1"/>
          <p:nvPr/>
        </p:nvSpPr>
        <p:spPr>
          <a:xfrm>
            <a:off x="4730327" y="2016190"/>
            <a:ext cx="23787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065" marR="5080" indent="-4445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Après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un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même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intervalle,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ils</a:t>
            </a:r>
            <a:r>
              <a:rPr sz="1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sont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beaucoup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plus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chargés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après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une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profonde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qu’à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20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mètres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!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1" name="object 6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28047" y="388689"/>
            <a:ext cx="1013461" cy="1085967"/>
          </a:xfrm>
          <a:prstGeom prst="rect">
            <a:avLst/>
          </a:prstGeom>
        </p:spPr>
      </p:pic>
      <p:sp>
        <p:nvSpPr>
          <p:cNvPr id="72" name="object 70"/>
          <p:cNvSpPr/>
          <p:nvPr/>
        </p:nvSpPr>
        <p:spPr>
          <a:xfrm>
            <a:off x="1577425" y="479287"/>
            <a:ext cx="546100" cy="201295"/>
          </a:xfrm>
          <a:custGeom>
            <a:avLst/>
            <a:gdLst/>
            <a:ahLst/>
            <a:cxnLst/>
            <a:rect l="l" t="t" r="r" b="b"/>
            <a:pathLst>
              <a:path w="546100" h="201295">
                <a:moveTo>
                  <a:pt x="545592" y="100584"/>
                </a:moveTo>
                <a:lnTo>
                  <a:pt x="517864" y="56372"/>
                </a:lnTo>
                <a:lnTo>
                  <a:pt x="443415" y="22113"/>
                </a:lnTo>
                <a:lnTo>
                  <a:pt x="392764" y="10232"/>
                </a:lnTo>
                <a:lnTo>
                  <a:pt x="335345" y="2659"/>
                </a:lnTo>
                <a:lnTo>
                  <a:pt x="272795" y="0"/>
                </a:lnTo>
                <a:lnTo>
                  <a:pt x="210246" y="2659"/>
                </a:lnTo>
                <a:lnTo>
                  <a:pt x="152827" y="10232"/>
                </a:lnTo>
                <a:lnTo>
                  <a:pt x="102176" y="22113"/>
                </a:lnTo>
                <a:lnTo>
                  <a:pt x="59930" y="37695"/>
                </a:lnTo>
                <a:lnTo>
                  <a:pt x="7204" y="77537"/>
                </a:lnTo>
                <a:lnTo>
                  <a:pt x="0" y="100584"/>
                </a:lnTo>
                <a:lnTo>
                  <a:pt x="7204" y="123630"/>
                </a:lnTo>
                <a:lnTo>
                  <a:pt x="59930" y="163472"/>
                </a:lnTo>
                <a:lnTo>
                  <a:pt x="102176" y="179054"/>
                </a:lnTo>
                <a:lnTo>
                  <a:pt x="152827" y="190935"/>
                </a:lnTo>
                <a:lnTo>
                  <a:pt x="210246" y="198508"/>
                </a:lnTo>
                <a:lnTo>
                  <a:pt x="272795" y="201167"/>
                </a:lnTo>
                <a:lnTo>
                  <a:pt x="335345" y="198508"/>
                </a:lnTo>
                <a:lnTo>
                  <a:pt x="392764" y="190935"/>
                </a:lnTo>
                <a:lnTo>
                  <a:pt x="443415" y="179054"/>
                </a:lnTo>
                <a:lnTo>
                  <a:pt x="485661" y="163472"/>
                </a:lnTo>
                <a:lnTo>
                  <a:pt x="538387" y="123630"/>
                </a:lnTo>
                <a:lnTo>
                  <a:pt x="545592" y="100584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object 7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485967" y="245354"/>
            <a:ext cx="874776" cy="1054480"/>
          </a:xfrm>
          <a:prstGeom prst="rect">
            <a:avLst/>
          </a:prstGeom>
        </p:spPr>
      </p:pic>
      <p:pic>
        <p:nvPicPr>
          <p:cNvPr id="75" name="object 7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683214" y="490078"/>
            <a:ext cx="496824" cy="5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0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26</a:t>
            </a:fld>
            <a:endParaRPr lang="fr-FR"/>
          </a:p>
        </p:txBody>
      </p:sp>
      <p:grpSp>
        <p:nvGrpSpPr>
          <p:cNvPr id="6" name="object 3"/>
          <p:cNvGrpSpPr/>
          <p:nvPr/>
        </p:nvGrpSpPr>
        <p:grpSpPr>
          <a:xfrm>
            <a:off x="3578535" y="2012976"/>
            <a:ext cx="1065352" cy="1047095"/>
            <a:chOff x="2182329" y="1703832"/>
            <a:chExt cx="1065352" cy="1047095"/>
          </a:xfrm>
        </p:grpSpPr>
        <p:pic>
          <p:nvPicPr>
            <p:cNvPr id="148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3930" y="2211324"/>
              <a:ext cx="472687" cy="539603"/>
            </a:xfrm>
            <a:prstGeom prst="rect">
              <a:avLst/>
            </a:prstGeom>
          </p:spPr>
        </p:pic>
        <p:pic>
          <p:nvPicPr>
            <p:cNvPr id="149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2329" y="1718929"/>
              <a:ext cx="1065352" cy="405655"/>
            </a:xfrm>
            <a:prstGeom prst="rect">
              <a:avLst/>
            </a:prstGeom>
          </p:spPr>
        </p:pic>
        <p:pic>
          <p:nvPicPr>
            <p:cNvPr id="150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9904" y="1703832"/>
              <a:ext cx="868705" cy="507491"/>
            </a:xfrm>
            <a:prstGeom prst="rect">
              <a:avLst/>
            </a:prstGeom>
          </p:spPr>
        </p:pic>
        <p:sp>
          <p:nvSpPr>
            <p:cNvPr id="151" name="object 7"/>
            <p:cNvSpPr/>
            <p:nvPr/>
          </p:nvSpPr>
          <p:spPr>
            <a:xfrm>
              <a:off x="2215896" y="1729740"/>
              <a:ext cx="1003300" cy="342900"/>
            </a:xfrm>
            <a:custGeom>
              <a:avLst/>
              <a:gdLst/>
              <a:ahLst/>
              <a:cxnLst/>
              <a:rect l="l" t="t" r="r" b="b"/>
              <a:pathLst>
                <a:path w="1003300" h="342900">
                  <a:moveTo>
                    <a:pt x="945642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82" y="308020"/>
                  </a:lnTo>
                  <a:lnTo>
                    <a:pt x="16716" y="326183"/>
                  </a:lnTo>
                  <a:lnTo>
                    <a:pt x="34879" y="338417"/>
                  </a:lnTo>
                  <a:lnTo>
                    <a:pt x="57150" y="342900"/>
                  </a:lnTo>
                  <a:lnTo>
                    <a:pt x="945642" y="342900"/>
                  </a:lnTo>
                  <a:lnTo>
                    <a:pt x="967912" y="338417"/>
                  </a:lnTo>
                  <a:lnTo>
                    <a:pt x="986075" y="326183"/>
                  </a:lnTo>
                  <a:lnTo>
                    <a:pt x="998309" y="308020"/>
                  </a:lnTo>
                  <a:lnTo>
                    <a:pt x="1002792" y="285750"/>
                  </a:lnTo>
                  <a:lnTo>
                    <a:pt x="1002792" y="57150"/>
                  </a:lnTo>
                  <a:lnTo>
                    <a:pt x="998309" y="34879"/>
                  </a:lnTo>
                  <a:lnTo>
                    <a:pt x="986075" y="16716"/>
                  </a:lnTo>
                  <a:lnTo>
                    <a:pt x="967912" y="4482"/>
                  </a:lnTo>
                  <a:lnTo>
                    <a:pt x="94564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7" name="object 8"/>
          <p:cNvGrpSpPr/>
          <p:nvPr/>
        </p:nvGrpSpPr>
        <p:grpSpPr>
          <a:xfrm>
            <a:off x="1856454" y="403632"/>
            <a:ext cx="8171815" cy="393700"/>
            <a:chOff x="460248" y="94488"/>
            <a:chExt cx="8171815" cy="393700"/>
          </a:xfrm>
        </p:grpSpPr>
        <p:pic>
          <p:nvPicPr>
            <p:cNvPr id="146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248" y="94488"/>
              <a:ext cx="8171687" cy="393191"/>
            </a:xfrm>
            <a:prstGeom prst="rect">
              <a:avLst/>
            </a:prstGeom>
          </p:spPr>
        </p:pic>
        <p:sp>
          <p:nvSpPr>
            <p:cNvPr id="147" name="object 10"/>
            <p:cNvSpPr/>
            <p:nvPr/>
          </p:nvSpPr>
          <p:spPr>
            <a:xfrm>
              <a:off x="460248" y="94488"/>
              <a:ext cx="8171815" cy="393700"/>
            </a:xfrm>
            <a:custGeom>
              <a:avLst/>
              <a:gdLst/>
              <a:ahLst/>
              <a:cxnLst/>
              <a:rect l="l" t="t" r="r" b="b"/>
              <a:pathLst>
                <a:path w="8171815" h="393700">
                  <a:moveTo>
                    <a:pt x="0" y="65532"/>
                  </a:moveTo>
                  <a:lnTo>
                    <a:pt x="5149" y="40022"/>
                  </a:lnTo>
                  <a:lnTo>
                    <a:pt x="19192" y="19192"/>
                  </a:lnTo>
                  <a:lnTo>
                    <a:pt x="40022" y="5149"/>
                  </a:lnTo>
                  <a:lnTo>
                    <a:pt x="65531" y="0"/>
                  </a:lnTo>
                  <a:lnTo>
                    <a:pt x="8106156" y="0"/>
                  </a:lnTo>
                  <a:lnTo>
                    <a:pt x="8131665" y="5149"/>
                  </a:lnTo>
                  <a:lnTo>
                    <a:pt x="8152495" y="19192"/>
                  </a:lnTo>
                  <a:lnTo>
                    <a:pt x="8166538" y="40022"/>
                  </a:lnTo>
                  <a:lnTo>
                    <a:pt x="8171687" y="65532"/>
                  </a:lnTo>
                  <a:lnTo>
                    <a:pt x="8171687" y="327660"/>
                  </a:lnTo>
                  <a:lnTo>
                    <a:pt x="8166538" y="353169"/>
                  </a:lnTo>
                  <a:lnTo>
                    <a:pt x="8152495" y="373999"/>
                  </a:lnTo>
                  <a:lnTo>
                    <a:pt x="8131665" y="388042"/>
                  </a:lnTo>
                  <a:lnTo>
                    <a:pt x="8106156" y="393191"/>
                  </a:lnTo>
                  <a:lnTo>
                    <a:pt x="65531" y="393191"/>
                  </a:lnTo>
                  <a:lnTo>
                    <a:pt x="40022" y="388042"/>
                  </a:lnTo>
                  <a:lnTo>
                    <a:pt x="19192" y="373999"/>
                  </a:lnTo>
                  <a:lnTo>
                    <a:pt x="5149" y="353169"/>
                  </a:lnTo>
                  <a:lnTo>
                    <a:pt x="0" y="327660"/>
                  </a:lnTo>
                  <a:lnTo>
                    <a:pt x="0" y="65532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8" name="object 11"/>
          <p:cNvSpPr txBox="1">
            <a:spLocks noGrp="1"/>
          </p:cNvSpPr>
          <p:nvPr/>
        </p:nvSpPr>
        <p:spPr>
          <a:xfrm>
            <a:off x="3056604" y="380517"/>
            <a:ext cx="61836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54380">
              <a:lnSpc>
                <a:spcPct val="100000"/>
              </a:lnSpc>
              <a:spcBef>
                <a:spcPts val="95"/>
              </a:spcBef>
            </a:pPr>
            <a:r>
              <a:rPr b="1" dirty="0" smtClean="0">
                <a:latin typeface="Calibri"/>
                <a:cs typeface="Calibri"/>
              </a:rPr>
              <a:t>Après</a:t>
            </a:r>
            <a:r>
              <a:rPr b="1" spc="-45" dirty="0" smtClean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la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plongée</a:t>
            </a:r>
            <a:r>
              <a:rPr dirty="0"/>
              <a:t>,</a:t>
            </a:r>
            <a:r>
              <a:rPr spc="-40" dirty="0"/>
              <a:t> </a:t>
            </a:r>
            <a:r>
              <a:rPr dirty="0"/>
              <a:t>ça</a:t>
            </a:r>
            <a:r>
              <a:rPr spc="-40" dirty="0"/>
              <a:t> </a:t>
            </a:r>
            <a:r>
              <a:rPr spc="-10" dirty="0"/>
              <a:t>continue!</a:t>
            </a:r>
          </a:p>
        </p:txBody>
      </p:sp>
      <p:sp>
        <p:nvSpPr>
          <p:cNvPr id="9" name="object 12"/>
          <p:cNvSpPr txBox="1"/>
          <p:nvPr/>
        </p:nvSpPr>
        <p:spPr>
          <a:xfrm>
            <a:off x="3828891" y="2068855"/>
            <a:ext cx="5695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Apnée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3"/>
          <p:cNvGrpSpPr/>
          <p:nvPr/>
        </p:nvGrpSpPr>
        <p:grpSpPr>
          <a:xfrm>
            <a:off x="7781707" y="2016023"/>
            <a:ext cx="1399149" cy="507491"/>
            <a:chOff x="6385501" y="1706879"/>
            <a:chExt cx="1399149" cy="507491"/>
          </a:xfrm>
        </p:grpSpPr>
        <p:pic>
          <p:nvPicPr>
            <p:cNvPr id="143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5501" y="1725025"/>
              <a:ext cx="1399149" cy="405655"/>
            </a:xfrm>
            <a:prstGeom prst="rect">
              <a:avLst/>
            </a:prstGeom>
          </p:spPr>
        </p:pic>
        <p:pic>
          <p:nvPicPr>
            <p:cNvPr id="144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82739" y="1706879"/>
              <a:ext cx="803135" cy="507491"/>
            </a:xfrm>
            <a:prstGeom prst="rect">
              <a:avLst/>
            </a:prstGeom>
          </p:spPr>
        </p:pic>
        <p:sp>
          <p:nvSpPr>
            <p:cNvPr id="145" name="object 16"/>
            <p:cNvSpPr/>
            <p:nvPr/>
          </p:nvSpPr>
          <p:spPr>
            <a:xfrm>
              <a:off x="6419087" y="1735835"/>
              <a:ext cx="1336675" cy="342900"/>
            </a:xfrm>
            <a:custGeom>
              <a:avLst/>
              <a:gdLst/>
              <a:ahLst/>
              <a:cxnLst/>
              <a:rect l="l" t="t" r="r" b="b"/>
              <a:pathLst>
                <a:path w="1336675" h="342900">
                  <a:moveTo>
                    <a:pt x="1279397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82" y="308020"/>
                  </a:lnTo>
                  <a:lnTo>
                    <a:pt x="16716" y="326183"/>
                  </a:lnTo>
                  <a:lnTo>
                    <a:pt x="34879" y="338417"/>
                  </a:lnTo>
                  <a:lnTo>
                    <a:pt x="57150" y="342900"/>
                  </a:lnTo>
                  <a:lnTo>
                    <a:pt x="1279397" y="342900"/>
                  </a:lnTo>
                  <a:lnTo>
                    <a:pt x="1301668" y="338417"/>
                  </a:lnTo>
                  <a:lnTo>
                    <a:pt x="1319831" y="326183"/>
                  </a:lnTo>
                  <a:lnTo>
                    <a:pt x="1332065" y="308020"/>
                  </a:lnTo>
                  <a:lnTo>
                    <a:pt x="1336547" y="285750"/>
                  </a:lnTo>
                  <a:lnTo>
                    <a:pt x="1336547" y="57150"/>
                  </a:lnTo>
                  <a:lnTo>
                    <a:pt x="1332065" y="34879"/>
                  </a:lnTo>
                  <a:lnTo>
                    <a:pt x="1319831" y="16716"/>
                  </a:lnTo>
                  <a:lnTo>
                    <a:pt x="1301668" y="4482"/>
                  </a:lnTo>
                  <a:lnTo>
                    <a:pt x="12793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1" name="object 17"/>
          <p:cNvSpPr txBox="1"/>
          <p:nvPr/>
        </p:nvSpPr>
        <p:spPr>
          <a:xfrm>
            <a:off x="8231726" y="2071903"/>
            <a:ext cx="5048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Effort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8"/>
          <p:cNvSpPr/>
          <p:nvPr/>
        </p:nvSpPr>
        <p:spPr>
          <a:xfrm>
            <a:off x="2251931" y="989610"/>
            <a:ext cx="6216650" cy="317500"/>
          </a:xfrm>
          <a:custGeom>
            <a:avLst/>
            <a:gdLst/>
            <a:ahLst/>
            <a:cxnLst/>
            <a:rect l="l" t="t" r="r" b="b"/>
            <a:pathLst>
              <a:path w="6216650" h="317500">
                <a:moveTo>
                  <a:pt x="0" y="52832"/>
                </a:moveTo>
                <a:lnTo>
                  <a:pt x="4150" y="32254"/>
                </a:lnTo>
                <a:lnTo>
                  <a:pt x="15471" y="15462"/>
                </a:lnTo>
                <a:lnTo>
                  <a:pt x="32264" y="4147"/>
                </a:lnTo>
                <a:lnTo>
                  <a:pt x="52832" y="0"/>
                </a:lnTo>
                <a:lnTo>
                  <a:pt x="6163564" y="0"/>
                </a:lnTo>
                <a:lnTo>
                  <a:pt x="6184141" y="4147"/>
                </a:lnTo>
                <a:lnTo>
                  <a:pt x="6200933" y="15462"/>
                </a:lnTo>
                <a:lnTo>
                  <a:pt x="6212248" y="32254"/>
                </a:lnTo>
                <a:lnTo>
                  <a:pt x="6216396" y="52832"/>
                </a:lnTo>
                <a:lnTo>
                  <a:pt x="6216396" y="264160"/>
                </a:lnTo>
                <a:lnTo>
                  <a:pt x="6212248" y="284737"/>
                </a:lnTo>
                <a:lnTo>
                  <a:pt x="6200933" y="301529"/>
                </a:lnTo>
                <a:lnTo>
                  <a:pt x="6184141" y="312844"/>
                </a:lnTo>
                <a:lnTo>
                  <a:pt x="6163564" y="316992"/>
                </a:lnTo>
                <a:lnTo>
                  <a:pt x="52832" y="316992"/>
                </a:lnTo>
                <a:lnTo>
                  <a:pt x="32264" y="312844"/>
                </a:lnTo>
                <a:lnTo>
                  <a:pt x="15471" y="301529"/>
                </a:lnTo>
                <a:lnTo>
                  <a:pt x="4150" y="284737"/>
                </a:lnTo>
                <a:lnTo>
                  <a:pt x="0" y="264160"/>
                </a:lnTo>
                <a:lnTo>
                  <a:pt x="0" y="5283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13" name="object 19"/>
          <p:cNvSpPr txBox="1"/>
          <p:nvPr/>
        </p:nvSpPr>
        <p:spPr>
          <a:xfrm>
            <a:off x="2344235" y="1001421"/>
            <a:ext cx="60305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C’est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pourquoi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je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dois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continuer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faciliter</a:t>
            </a:r>
            <a:r>
              <a:rPr sz="16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l’évacuation</a:t>
            </a:r>
            <a:r>
              <a:rPr sz="1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d’excès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d’azote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20"/>
          <p:cNvGrpSpPr/>
          <p:nvPr/>
        </p:nvGrpSpPr>
        <p:grpSpPr>
          <a:xfrm>
            <a:off x="3599148" y="4846853"/>
            <a:ext cx="5247640" cy="495300"/>
            <a:chOff x="2202942" y="4537709"/>
            <a:chExt cx="5247640" cy="495300"/>
          </a:xfrm>
        </p:grpSpPr>
        <p:sp>
          <p:nvSpPr>
            <p:cNvPr id="141" name="object 21"/>
            <p:cNvSpPr/>
            <p:nvPr/>
          </p:nvSpPr>
          <p:spPr>
            <a:xfrm>
              <a:off x="2202942" y="4537709"/>
              <a:ext cx="5247640" cy="495300"/>
            </a:xfrm>
            <a:custGeom>
              <a:avLst/>
              <a:gdLst/>
              <a:ahLst/>
              <a:cxnLst/>
              <a:rect l="l" t="t" r="r" b="b"/>
              <a:pathLst>
                <a:path w="5247640" h="495300">
                  <a:moveTo>
                    <a:pt x="5195697" y="0"/>
                  </a:moveTo>
                  <a:lnTo>
                    <a:pt x="51434" y="0"/>
                  </a:lnTo>
                  <a:lnTo>
                    <a:pt x="31396" y="4037"/>
                  </a:lnTo>
                  <a:lnTo>
                    <a:pt x="15049" y="15046"/>
                  </a:lnTo>
                  <a:lnTo>
                    <a:pt x="4036" y="31375"/>
                  </a:lnTo>
                  <a:lnTo>
                    <a:pt x="0" y="51371"/>
                  </a:lnTo>
                  <a:lnTo>
                    <a:pt x="0" y="443928"/>
                  </a:lnTo>
                  <a:lnTo>
                    <a:pt x="4036" y="463924"/>
                  </a:lnTo>
                  <a:lnTo>
                    <a:pt x="15049" y="480253"/>
                  </a:lnTo>
                  <a:lnTo>
                    <a:pt x="31396" y="491262"/>
                  </a:lnTo>
                  <a:lnTo>
                    <a:pt x="51434" y="495299"/>
                  </a:lnTo>
                  <a:lnTo>
                    <a:pt x="5195697" y="495299"/>
                  </a:lnTo>
                  <a:lnTo>
                    <a:pt x="5215735" y="491262"/>
                  </a:lnTo>
                  <a:lnTo>
                    <a:pt x="5232082" y="480253"/>
                  </a:lnTo>
                  <a:lnTo>
                    <a:pt x="5243095" y="463924"/>
                  </a:lnTo>
                  <a:lnTo>
                    <a:pt x="5247132" y="443928"/>
                  </a:lnTo>
                  <a:lnTo>
                    <a:pt x="5247132" y="51371"/>
                  </a:lnTo>
                  <a:lnTo>
                    <a:pt x="5243095" y="31375"/>
                  </a:lnTo>
                  <a:lnTo>
                    <a:pt x="5232082" y="15046"/>
                  </a:lnTo>
                  <a:lnTo>
                    <a:pt x="5215735" y="4037"/>
                  </a:lnTo>
                  <a:lnTo>
                    <a:pt x="519569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42" name="object 22"/>
            <p:cNvSpPr/>
            <p:nvPr/>
          </p:nvSpPr>
          <p:spPr>
            <a:xfrm>
              <a:off x="2202942" y="4537709"/>
              <a:ext cx="5247640" cy="495300"/>
            </a:xfrm>
            <a:custGeom>
              <a:avLst/>
              <a:gdLst/>
              <a:ahLst/>
              <a:cxnLst/>
              <a:rect l="l" t="t" r="r" b="b"/>
              <a:pathLst>
                <a:path w="5247640" h="495300">
                  <a:moveTo>
                    <a:pt x="0" y="51371"/>
                  </a:moveTo>
                  <a:lnTo>
                    <a:pt x="4036" y="31375"/>
                  </a:lnTo>
                  <a:lnTo>
                    <a:pt x="15049" y="15046"/>
                  </a:lnTo>
                  <a:lnTo>
                    <a:pt x="31396" y="4037"/>
                  </a:lnTo>
                  <a:lnTo>
                    <a:pt x="51434" y="0"/>
                  </a:lnTo>
                  <a:lnTo>
                    <a:pt x="5195697" y="0"/>
                  </a:lnTo>
                  <a:lnTo>
                    <a:pt x="5215735" y="4037"/>
                  </a:lnTo>
                  <a:lnTo>
                    <a:pt x="5232082" y="15046"/>
                  </a:lnTo>
                  <a:lnTo>
                    <a:pt x="5243095" y="31375"/>
                  </a:lnTo>
                  <a:lnTo>
                    <a:pt x="5247132" y="51371"/>
                  </a:lnTo>
                  <a:lnTo>
                    <a:pt x="5247132" y="443928"/>
                  </a:lnTo>
                  <a:lnTo>
                    <a:pt x="5243095" y="463924"/>
                  </a:lnTo>
                  <a:lnTo>
                    <a:pt x="5232082" y="480253"/>
                  </a:lnTo>
                  <a:lnTo>
                    <a:pt x="5215735" y="491262"/>
                  </a:lnTo>
                  <a:lnTo>
                    <a:pt x="5195697" y="495299"/>
                  </a:lnTo>
                  <a:lnTo>
                    <a:pt x="51434" y="495299"/>
                  </a:lnTo>
                  <a:lnTo>
                    <a:pt x="31396" y="491262"/>
                  </a:lnTo>
                  <a:lnTo>
                    <a:pt x="15049" y="480253"/>
                  </a:lnTo>
                  <a:lnTo>
                    <a:pt x="4036" y="463924"/>
                  </a:lnTo>
                  <a:lnTo>
                    <a:pt x="0" y="443928"/>
                  </a:lnTo>
                  <a:lnTo>
                    <a:pt x="0" y="51371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5" name="object 23"/>
          <p:cNvSpPr txBox="1"/>
          <p:nvPr/>
        </p:nvSpPr>
        <p:spPr>
          <a:xfrm>
            <a:off x="3636613" y="4826991"/>
            <a:ext cx="5170805" cy="514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Encore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plus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après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une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profonde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où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j’ai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bien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chargé 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mes</a:t>
            </a:r>
            <a:r>
              <a:rPr sz="1600" b="1" spc="5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tissus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lents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qui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vont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mettre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du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temps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revenir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normale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!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24"/>
          <p:cNvSpPr/>
          <p:nvPr/>
        </p:nvSpPr>
        <p:spPr>
          <a:xfrm>
            <a:off x="2672556" y="1445285"/>
            <a:ext cx="2567940" cy="471170"/>
          </a:xfrm>
          <a:custGeom>
            <a:avLst/>
            <a:gdLst/>
            <a:ahLst/>
            <a:cxnLst/>
            <a:rect l="l" t="t" r="r" b="b"/>
            <a:pathLst>
              <a:path w="2567940" h="471169">
                <a:moveTo>
                  <a:pt x="0" y="78486"/>
                </a:moveTo>
                <a:lnTo>
                  <a:pt x="6173" y="47952"/>
                </a:lnTo>
                <a:lnTo>
                  <a:pt x="23002" y="23002"/>
                </a:lnTo>
                <a:lnTo>
                  <a:pt x="47952" y="6173"/>
                </a:lnTo>
                <a:lnTo>
                  <a:pt x="78486" y="0"/>
                </a:lnTo>
                <a:lnTo>
                  <a:pt x="2489454" y="0"/>
                </a:lnTo>
                <a:lnTo>
                  <a:pt x="2519987" y="6173"/>
                </a:lnTo>
                <a:lnTo>
                  <a:pt x="2544937" y="23002"/>
                </a:lnTo>
                <a:lnTo>
                  <a:pt x="2561766" y="47952"/>
                </a:lnTo>
                <a:lnTo>
                  <a:pt x="2567940" y="78486"/>
                </a:lnTo>
                <a:lnTo>
                  <a:pt x="2567940" y="392430"/>
                </a:lnTo>
                <a:lnTo>
                  <a:pt x="2561766" y="422963"/>
                </a:lnTo>
                <a:lnTo>
                  <a:pt x="2544937" y="447913"/>
                </a:lnTo>
                <a:lnTo>
                  <a:pt x="2519987" y="464742"/>
                </a:lnTo>
                <a:lnTo>
                  <a:pt x="2489454" y="470916"/>
                </a:lnTo>
                <a:lnTo>
                  <a:pt x="78486" y="470916"/>
                </a:lnTo>
                <a:lnTo>
                  <a:pt x="47952" y="464742"/>
                </a:lnTo>
                <a:lnTo>
                  <a:pt x="23002" y="447913"/>
                </a:lnTo>
                <a:lnTo>
                  <a:pt x="6173" y="422963"/>
                </a:lnTo>
                <a:lnTo>
                  <a:pt x="0" y="392430"/>
                </a:lnTo>
                <a:lnTo>
                  <a:pt x="0" y="78486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17" name="object 25"/>
          <p:cNvSpPr txBox="1"/>
          <p:nvPr/>
        </p:nvSpPr>
        <p:spPr>
          <a:xfrm>
            <a:off x="2754470" y="1411757"/>
            <a:ext cx="23990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454659" marR="5080" indent="-44259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L’apnée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bloque</a:t>
            </a:r>
            <a:r>
              <a:rPr sz="16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l’évacuation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l’excès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d’azote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26"/>
          <p:cNvSpPr/>
          <p:nvPr/>
        </p:nvSpPr>
        <p:spPr>
          <a:xfrm>
            <a:off x="6360635" y="1430046"/>
            <a:ext cx="2877820" cy="469900"/>
          </a:xfrm>
          <a:custGeom>
            <a:avLst/>
            <a:gdLst/>
            <a:ahLst/>
            <a:cxnLst/>
            <a:rect l="l" t="t" r="r" b="b"/>
            <a:pathLst>
              <a:path w="2877820" h="469900">
                <a:moveTo>
                  <a:pt x="0" y="78232"/>
                </a:moveTo>
                <a:lnTo>
                  <a:pt x="6151" y="47791"/>
                </a:lnTo>
                <a:lnTo>
                  <a:pt x="22923" y="22923"/>
                </a:lnTo>
                <a:lnTo>
                  <a:pt x="47791" y="6151"/>
                </a:lnTo>
                <a:lnTo>
                  <a:pt x="78232" y="0"/>
                </a:lnTo>
                <a:lnTo>
                  <a:pt x="2799079" y="0"/>
                </a:lnTo>
                <a:lnTo>
                  <a:pt x="2829520" y="6151"/>
                </a:lnTo>
                <a:lnTo>
                  <a:pt x="2854388" y="22923"/>
                </a:lnTo>
                <a:lnTo>
                  <a:pt x="2871160" y="47791"/>
                </a:lnTo>
                <a:lnTo>
                  <a:pt x="2877312" y="78232"/>
                </a:lnTo>
                <a:lnTo>
                  <a:pt x="2877312" y="391160"/>
                </a:lnTo>
                <a:lnTo>
                  <a:pt x="2871160" y="421600"/>
                </a:lnTo>
                <a:lnTo>
                  <a:pt x="2854388" y="446468"/>
                </a:lnTo>
                <a:lnTo>
                  <a:pt x="2829520" y="463240"/>
                </a:lnTo>
                <a:lnTo>
                  <a:pt x="2799079" y="469392"/>
                </a:lnTo>
                <a:lnTo>
                  <a:pt x="78232" y="469392"/>
                </a:lnTo>
                <a:lnTo>
                  <a:pt x="47791" y="463240"/>
                </a:lnTo>
                <a:lnTo>
                  <a:pt x="22923" y="446468"/>
                </a:lnTo>
                <a:lnTo>
                  <a:pt x="6151" y="421600"/>
                </a:lnTo>
                <a:lnTo>
                  <a:pt x="0" y="391160"/>
                </a:lnTo>
                <a:lnTo>
                  <a:pt x="0" y="78232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19" name="object 27"/>
          <p:cNvSpPr txBox="1"/>
          <p:nvPr/>
        </p:nvSpPr>
        <p:spPr>
          <a:xfrm>
            <a:off x="6500463" y="1395502"/>
            <a:ext cx="25984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L’effort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rend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anarchique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l’évacuation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l’excès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d’azote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0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99821" y="2800650"/>
            <a:ext cx="737425" cy="1318727"/>
          </a:xfrm>
          <a:prstGeom prst="rect">
            <a:avLst/>
          </a:prstGeom>
        </p:spPr>
      </p:pic>
      <p:pic>
        <p:nvPicPr>
          <p:cNvPr id="21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57198" y="2636935"/>
            <a:ext cx="337038" cy="1502901"/>
          </a:xfrm>
          <a:prstGeom prst="rect">
            <a:avLst/>
          </a:prstGeom>
        </p:spPr>
      </p:pic>
      <p:sp>
        <p:nvSpPr>
          <p:cNvPr id="22" name="object 30"/>
          <p:cNvSpPr/>
          <p:nvPr/>
        </p:nvSpPr>
        <p:spPr>
          <a:xfrm>
            <a:off x="2956781" y="1961160"/>
            <a:ext cx="548640" cy="528955"/>
          </a:xfrm>
          <a:custGeom>
            <a:avLst/>
            <a:gdLst/>
            <a:ahLst/>
            <a:cxnLst/>
            <a:rect l="l" t="t" r="r" b="b"/>
            <a:pathLst>
              <a:path w="548639" h="528955">
                <a:moveTo>
                  <a:pt x="0" y="264414"/>
                </a:moveTo>
                <a:lnTo>
                  <a:pt x="4419" y="216880"/>
                </a:lnTo>
                <a:lnTo>
                  <a:pt x="17161" y="172144"/>
                </a:lnTo>
                <a:lnTo>
                  <a:pt x="37450" y="130951"/>
                </a:lnTo>
                <a:lnTo>
                  <a:pt x="64513" y="94047"/>
                </a:lnTo>
                <a:lnTo>
                  <a:pt x="97575" y="62180"/>
                </a:lnTo>
                <a:lnTo>
                  <a:pt x="135861" y="36096"/>
                </a:lnTo>
                <a:lnTo>
                  <a:pt x="178597" y="16540"/>
                </a:lnTo>
                <a:lnTo>
                  <a:pt x="225008" y="4259"/>
                </a:lnTo>
                <a:lnTo>
                  <a:pt x="274319" y="0"/>
                </a:lnTo>
                <a:lnTo>
                  <a:pt x="323631" y="4259"/>
                </a:lnTo>
                <a:lnTo>
                  <a:pt x="370042" y="16540"/>
                </a:lnTo>
                <a:lnTo>
                  <a:pt x="412778" y="36096"/>
                </a:lnTo>
                <a:lnTo>
                  <a:pt x="451064" y="62180"/>
                </a:lnTo>
                <a:lnTo>
                  <a:pt x="484126" y="94047"/>
                </a:lnTo>
                <a:lnTo>
                  <a:pt x="511189" y="130951"/>
                </a:lnTo>
                <a:lnTo>
                  <a:pt x="531478" y="172144"/>
                </a:lnTo>
                <a:lnTo>
                  <a:pt x="544220" y="216880"/>
                </a:lnTo>
                <a:lnTo>
                  <a:pt x="548640" y="264414"/>
                </a:lnTo>
                <a:lnTo>
                  <a:pt x="544220" y="311947"/>
                </a:lnTo>
                <a:lnTo>
                  <a:pt x="531478" y="356683"/>
                </a:lnTo>
                <a:lnTo>
                  <a:pt x="511189" y="397876"/>
                </a:lnTo>
                <a:lnTo>
                  <a:pt x="484126" y="434780"/>
                </a:lnTo>
                <a:lnTo>
                  <a:pt x="451064" y="466647"/>
                </a:lnTo>
                <a:lnTo>
                  <a:pt x="412778" y="492731"/>
                </a:lnTo>
                <a:lnTo>
                  <a:pt x="370042" y="512287"/>
                </a:lnTo>
                <a:lnTo>
                  <a:pt x="323631" y="524568"/>
                </a:lnTo>
                <a:lnTo>
                  <a:pt x="274319" y="528828"/>
                </a:lnTo>
                <a:lnTo>
                  <a:pt x="225008" y="524568"/>
                </a:lnTo>
                <a:lnTo>
                  <a:pt x="178597" y="512287"/>
                </a:lnTo>
                <a:lnTo>
                  <a:pt x="135861" y="492731"/>
                </a:lnTo>
                <a:lnTo>
                  <a:pt x="97575" y="466647"/>
                </a:lnTo>
                <a:lnTo>
                  <a:pt x="64513" y="434780"/>
                </a:lnTo>
                <a:lnTo>
                  <a:pt x="37450" y="397876"/>
                </a:lnTo>
                <a:lnTo>
                  <a:pt x="17161" y="356683"/>
                </a:lnTo>
                <a:lnTo>
                  <a:pt x="4419" y="311947"/>
                </a:lnTo>
                <a:lnTo>
                  <a:pt x="0" y="264414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23" name="object 31"/>
          <p:cNvSpPr txBox="1"/>
          <p:nvPr/>
        </p:nvSpPr>
        <p:spPr>
          <a:xfrm>
            <a:off x="3072098" y="2070126"/>
            <a:ext cx="31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6H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" name="object 32"/>
          <p:cNvSpPr/>
          <p:nvPr/>
        </p:nvSpPr>
        <p:spPr>
          <a:xfrm>
            <a:off x="6824021" y="2051076"/>
            <a:ext cx="682154" cy="738957"/>
          </a:xfrm>
          <a:custGeom>
            <a:avLst/>
            <a:gdLst/>
            <a:ahLst/>
            <a:cxnLst/>
            <a:rect l="l" t="t" r="r" b="b"/>
            <a:pathLst>
              <a:path w="593089" h="527685">
                <a:moveTo>
                  <a:pt x="0" y="263651"/>
                </a:moveTo>
                <a:lnTo>
                  <a:pt x="3879" y="220872"/>
                </a:lnTo>
                <a:lnTo>
                  <a:pt x="15111" y="180295"/>
                </a:lnTo>
                <a:lnTo>
                  <a:pt x="33086" y="142463"/>
                </a:lnTo>
                <a:lnTo>
                  <a:pt x="57192" y="107917"/>
                </a:lnTo>
                <a:lnTo>
                  <a:pt x="86820" y="77200"/>
                </a:lnTo>
                <a:lnTo>
                  <a:pt x="121359" y="50852"/>
                </a:lnTo>
                <a:lnTo>
                  <a:pt x="160198" y="29417"/>
                </a:lnTo>
                <a:lnTo>
                  <a:pt x="202728" y="13435"/>
                </a:lnTo>
                <a:lnTo>
                  <a:pt x="248338" y="3449"/>
                </a:lnTo>
                <a:lnTo>
                  <a:pt x="296418" y="0"/>
                </a:lnTo>
                <a:lnTo>
                  <a:pt x="344497" y="3449"/>
                </a:lnTo>
                <a:lnTo>
                  <a:pt x="390107" y="13435"/>
                </a:lnTo>
                <a:lnTo>
                  <a:pt x="432637" y="29417"/>
                </a:lnTo>
                <a:lnTo>
                  <a:pt x="471476" y="50852"/>
                </a:lnTo>
                <a:lnTo>
                  <a:pt x="506015" y="77200"/>
                </a:lnTo>
                <a:lnTo>
                  <a:pt x="535643" y="107917"/>
                </a:lnTo>
                <a:lnTo>
                  <a:pt x="559749" y="142463"/>
                </a:lnTo>
                <a:lnTo>
                  <a:pt x="577724" y="180295"/>
                </a:lnTo>
                <a:lnTo>
                  <a:pt x="588956" y="220872"/>
                </a:lnTo>
                <a:lnTo>
                  <a:pt x="592836" y="263651"/>
                </a:lnTo>
                <a:lnTo>
                  <a:pt x="588956" y="306431"/>
                </a:lnTo>
                <a:lnTo>
                  <a:pt x="577724" y="347008"/>
                </a:lnTo>
                <a:lnTo>
                  <a:pt x="559749" y="384840"/>
                </a:lnTo>
                <a:lnTo>
                  <a:pt x="535643" y="419386"/>
                </a:lnTo>
                <a:lnTo>
                  <a:pt x="506015" y="450103"/>
                </a:lnTo>
                <a:lnTo>
                  <a:pt x="471476" y="476451"/>
                </a:lnTo>
                <a:lnTo>
                  <a:pt x="432637" y="497886"/>
                </a:lnTo>
                <a:lnTo>
                  <a:pt x="390107" y="513868"/>
                </a:lnTo>
                <a:lnTo>
                  <a:pt x="344497" y="523854"/>
                </a:lnTo>
                <a:lnTo>
                  <a:pt x="296418" y="527303"/>
                </a:lnTo>
                <a:lnTo>
                  <a:pt x="248338" y="523854"/>
                </a:lnTo>
                <a:lnTo>
                  <a:pt x="202728" y="513868"/>
                </a:lnTo>
                <a:lnTo>
                  <a:pt x="160198" y="497886"/>
                </a:lnTo>
                <a:lnTo>
                  <a:pt x="121359" y="476451"/>
                </a:lnTo>
                <a:lnTo>
                  <a:pt x="86820" y="450103"/>
                </a:lnTo>
                <a:lnTo>
                  <a:pt x="57192" y="419386"/>
                </a:lnTo>
                <a:lnTo>
                  <a:pt x="33086" y="384840"/>
                </a:lnTo>
                <a:lnTo>
                  <a:pt x="15111" y="347008"/>
                </a:lnTo>
                <a:lnTo>
                  <a:pt x="3879" y="306431"/>
                </a:lnTo>
                <a:lnTo>
                  <a:pt x="0" y="263651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25" name="object 33"/>
          <p:cNvSpPr txBox="1"/>
          <p:nvPr/>
        </p:nvSpPr>
        <p:spPr>
          <a:xfrm>
            <a:off x="6996013" y="2158467"/>
            <a:ext cx="37211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fr-FR" sz="1800" b="1" spc="-25" dirty="0" smtClean="0">
                <a:solidFill>
                  <a:srgbClr val="FF0000"/>
                </a:solidFill>
                <a:latin typeface="Arial"/>
                <a:cs typeface="Arial"/>
              </a:rPr>
              <a:t> à 4</a:t>
            </a:r>
            <a:r>
              <a:rPr sz="1800" b="1" spc="-25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6" name="object 34"/>
          <p:cNvGrpSpPr/>
          <p:nvPr/>
        </p:nvGrpSpPr>
        <p:grpSpPr>
          <a:xfrm>
            <a:off x="3173419" y="2667598"/>
            <a:ext cx="1417254" cy="2122944"/>
            <a:chOff x="1777213" y="2358454"/>
            <a:chExt cx="1372132" cy="2099246"/>
          </a:xfrm>
        </p:grpSpPr>
        <p:pic>
          <p:nvPicPr>
            <p:cNvPr id="126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27731" y="2775203"/>
              <a:ext cx="624840" cy="545592"/>
            </a:xfrm>
            <a:prstGeom prst="rect">
              <a:avLst/>
            </a:prstGeom>
          </p:spPr>
        </p:pic>
        <p:sp>
          <p:nvSpPr>
            <p:cNvPr id="127" name="object 36"/>
            <p:cNvSpPr/>
            <p:nvPr/>
          </p:nvSpPr>
          <p:spPr>
            <a:xfrm>
              <a:off x="1777213" y="2358454"/>
              <a:ext cx="958215" cy="379730"/>
            </a:xfrm>
            <a:custGeom>
              <a:avLst/>
              <a:gdLst/>
              <a:ahLst/>
              <a:cxnLst/>
              <a:rect l="l" t="t" r="r" b="b"/>
              <a:pathLst>
                <a:path w="958214" h="379730">
                  <a:moveTo>
                    <a:pt x="345763" y="0"/>
                  </a:moveTo>
                  <a:lnTo>
                    <a:pt x="294224" y="1212"/>
                  </a:lnTo>
                  <a:lnTo>
                    <a:pt x="243848" y="6856"/>
                  </a:lnTo>
                  <a:lnTo>
                    <a:pt x="195571" y="16783"/>
                  </a:lnTo>
                  <a:lnTo>
                    <a:pt x="150330" y="30843"/>
                  </a:lnTo>
                  <a:lnTo>
                    <a:pt x="109062" y="48887"/>
                  </a:lnTo>
                  <a:lnTo>
                    <a:pt x="72702" y="70765"/>
                  </a:lnTo>
                  <a:lnTo>
                    <a:pt x="42188" y="96328"/>
                  </a:lnTo>
                  <a:lnTo>
                    <a:pt x="14969" y="131540"/>
                  </a:lnTo>
                  <a:lnTo>
                    <a:pt x="1076" y="168002"/>
                  </a:lnTo>
                  <a:lnTo>
                    <a:pt x="0" y="204674"/>
                  </a:lnTo>
                  <a:lnTo>
                    <a:pt x="11232" y="240521"/>
                  </a:lnTo>
                  <a:lnTo>
                    <a:pt x="34263" y="274504"/>
                  </a:lnTo>
                  <a:lnTo>
                    <a:pt x="68584" y="305586"/>
                  </a:lnTo>
                  <a:lnTo>
                    <a:pt x="113686" y="332731"/>
                  </a:lnTo>
                  <a:lnTo>
                    <a:pt x="169061" y="354900"/>
                  </a:lnTo>
                  <a:lnTo>
                    <a:pt x="218469" y="367879"/>
                  </a:lnTo>
                  <a:lnTo>
                    <a:pt x="269524" y="375978"/>
                  </a:lnTo>
                  <a:lnTo>
                    <a:pt x="321289" y="379346"/>
                  </a:lnTo>
                  <a:lnTo>
                    <a:pt x="372828" y="378134"/>
                  </a:lnTo>
                  <a:lnTo>
                    <a:pt x="423204" y="372489"/>
                  </a:lnTo>
                  <a:lnTo>
                    <a:pt x="471480" y="362563"/>
                  </a:lnTo>
                  <a:lnTo>
                    <a:pt x="516721" y="348503"/>
                  </a:lnTo>
                  <a:lnTo>
                    <a:pt x="557990" y="330459"/>
                  </a:lnTo>
                  <a:lnTo>
                    <a:pt x="594349" y="308581"/>
                  </a:lnTo>
                  <a:lnTo>
                    <a:pt x="624864" y="283018"/>
                  </a:lnTo>
                  <a:lnTo>
                    <a:pt x="957731" y="307783"/>
                  </a:lnTo>
                  <a:lnTo>
                    <a:pt x="665250" y="214311"/>
                  </a:lnTo>
                  <a:lnTo>
                    <a:pt x="667236" y="176258"/>
                  </a:lnTo>
                  <a:lnTo>
                    <a:pt x="656120" y="139461"/>
                  </a:lnTo>
                  <a:lnTo>
                    <a:pt x="632770" y="104900"/>
                  </a:lnTo>
                  <a:lnTo>
                    <a:pt x="598053" y="73557"/>
                  </a:lnTo>
                  <a:lnTo>
                    <a:pt x="552837" y="46412"/>
                  </a:lnTo>
                  <a:lnTo>
                    <a:pt x="497991" y="24446"/>
                  </a:lnTo>
                  <a:lnTo>
                    <a:pt x="448583" y="11467"/>
                  </a:lnTo>
                  <a:lnTo>
                    <a:pt x="397528" y="3368"/>
                  </a:lnTo>
                  <a:lnTo>
                    <a:pt x="345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28" name="object 37"/>
            <p:cNvSpPr/>
            <p:nvPr/>
          </p:nvSpPr>
          <p:spPr>
            <a:xfrm>
              <a:off x="1777213" y="2358454"/>
              <a:ext cx="958215" cy="379730"/>
            </a:xfrm>
            <a:custGeom>
              <a:avLst/>
              <a:gdLst/>
              <a:ahLst/>
              <a:cxnLst/>
              <a:rect l="l" t="t" r="r" b="b"/>
              <a:pathLst>
                <a:path w="958214" h="379730">
                  <a:moveTo>
                    <a:pt x="957731" y="307783"/>
                  </a:moveTo>
                  <a:lnTo>
                    <a:pt x="624864" y="283018"/>
                  </a:lnTo>
                  <a:lnTo>
                    <a:pt x="594349" y="308581"/>
                  </a:lnTo>
                  <a:lnTo>
                    <a:pt x="557990" y="330459"/>
                  </a:lnTo>
                  <a:lnTo>
                    <a:pt x="516721" y="348503"/>
                  </a:lnTo>
                  <a:lnTo>
                    <a:pt x="471480" y="362563"/>
                  </a:lnTo>
                  <a:lnTo>
                    <a:pt x="423204" y="372489"/>
                  </a:lnTo>
                  <a:lnTo>
                    <a:pt x="372828" y="378134"/>
                  </a:lnTo>
                  <a:lnTo>
                    <a:pt x="321289" y="379346"/>
                  </a:lnTo>
                  <a:lnTo>
                    <a:pt x="269524" y="375978"/>
                  </a:lnTo>
                  <a:lnTo>
                    <a:pt x="218469" y="367879"/>
                  </a:lnTo>
                  <a:lnTo>
                    <a:pt x="169061" y="354900"/>
                  </a:lnTo>
                  <a:lnTo>
                    <a:pt x="113686" y="332731"/>
                  </a:lnTo>
                  <a:lnTo>
                    <a:pt x="68584" y="305586"/>
                  </a:lnTo>
                  <a:lnTo>
                    <a:pt x="34263" y="274504"/>
                  </a:lnTo>
                  <a:lnTo>
                    <a:pt x="11232" y="240521"/>
                  </a:lnTo>
                  <a:lnTo>
                    <a:pt x="0" y="204674"/>
                  </a:lnTo>
                  <a:lnTo>
                    <a:pt x="1076" y="168002"/>
                  </a:lnTo>
                  <a:lnTo>
                    <a:pt x="14969" y="131540"/>
                  </a:lnTo>
                  <a:lnTo>
                    <a:pt x="42188" y="96328"/>
                  </a:lnTo>
                  <a:lnTo>
                    <a:pt x="72702" y="70765"/>
                  </a:lnTo>
                  <a:lnTo>
                    <a:pt x="109062" y="48887"/>
                  </a:lnTo>
                  <a:lnTo>
                    <a:pt x="150330" y="30843"/>
                  </a:lnTo>
                  <a:lnTo>
                    <a:pt x="195571" y="16783"/>
                  </a:lnTo>
                  <a:lnTo>
                    <a:pt x="243848" y="6856"/>
                  </a:lnTo>
                  <a:lnTo>
                    <a:pt x="294224" y="1212"/>
                  </a:lnTo>
                  <a:lnTo>
                    <a:pt x="345763" y="0"/>
                  </a:lnTo>
                  <a:lnTo>
                    <a:pt x="397528" y="3368"/>
                  </a:lnTo>
                  <a:lnTo>
                    <a:pt x="448583" y="11467"/>
                  </a:lnTo>
                  <a:lnTo>
                    <a:pt x="497991" y="24446"/>
                  </a:lnTo>
                  <a:lnTo>
                    <a:pt x="552837" y="46412"/>
                  </a:lnTo>
                  <a:lnTo>
                    <a:pt x="598053" y="73557"/>
                  </a:lnTo>
                  <a:lnTo>
                    <a:pt x="632770" y="104900"/>
                  </a:lnTo>
                  <a:lnTo>
                    <a:pt x="656120" y="139461"/>
                  </a:lnTo>
                  <a:lnTo>
                    <a:pt x="667236" y="176258"/>
                  </a:lnTo>
                  <a:lnTo>
                    <a:pt x="665250" y="214311"/>
                  </a:lnTo>
                  <a:lnTo>
                    <a:pt x="957731" y="307783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29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94915" y="2479522"/>
              <a:ext cx="239318" cy="249961"/>
            </a:xfrm>
            <a:prstGeom prst="rect">
              <a:avLst/>
            </a:prstGeom>
          </p:spPr>
        </p:pic>
        <p:pic>
          <p:nvPicPr>
            <p:cNvPr id="130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37397" y="2499169"/>
              <a:ext cx="158876" cy="169544"/>
            </a:xfrm>
            <a:prstGeom prst="rect">
              <a:avLst/>
            </a:prstGeom>
          </p:spPr>
        </p:pic>
        <p:sp>
          <p:nvSpPr>
            <p:cNvPr id="131" name="object 40"/>
            <p:cNvSpPr/>
            <p:nvPr/>
          </p:nvSpPr>
          <p:spPr>
            <a:xfrm>
              <a:off x="2154935" y="3299333"/>
              <a:ext cx="391160" cy="327025"/>
            </a:xfrm>
            <a:custGeom>
              <a:avLst/>
              <a:gdLst/>
              <a:ahLst/>
              <a:cxnLst/>
              <a:rect l="l" t="t" r="r" b="b"/>
              <a:pathLst>
                <a:path w="391160" h="327025">
                  <a:moveTo>
                    <a:pt x="292988" y="0"/>
                  </a:moveTo>
                  <a:lnTo>
                    <a:pt x="292988" y="59182"/>
                  </a:lnTo>
                  <a:lnTo>
                    <a:pt x="234654" y="72468"/>
                  </a:lnTo>
                  <a:lnTo>
                    <a:pt x="181308" y="91204"/>
                  </a:lnTo>
                  <a:lnTo>
                    <a:pt x="133575" y="114817"/>
                  </a:lnTo>
                  <a:lnTo>
                    <a:pt x="92080" y="142735"/>
                  </a:lnTo>
                  <a:lnTo>
                    <a:pt x="57445" y="174387"/>
                  </a:lnTo>
                  <a:lnTo>
                    <a:pt x="30296" y="209201"/>
                  </a:lnTo>
                  <a:lnTo>
                    <a:pt x="11256" y="246606"/>
                  </a:lnTo>
                  <a:lnTo>
                    <a:pt x="949" y="286028"/>
                  </a:lnTo>
                  <a:lnTo>
                    <a:pt x="0" y="326898"/>
                  </a:lnTo>
                  <a:lnTo>
                    <a:pt x="8922" y="285751"/>
                  </a:lnTo>
                  <a:lnTo>
                    <a:pt x="27205" y="246804"/>
                  </a:lnTo>
                  <a:lnTo>
                    <a:pt x="54127" y="210637"/>
                  </a:lnTo>
                  <a:lnTo>
                    <a:pt x="88963" y="177831"/>
                  </a:lnTo>
                  <a:lnTo>
                    <a:pt x="130991" y="148966"/>
                  </a:lnTo>
                  <a:lnTo>
                    <a:pt x="179486" y="124622"/>
                  </a:lnTo>
                  <a:lnTo>
                    <a:pt x="233727" y="105380"/>
                  </a:lnTo>
                  <a:lnTo>
                    <a:pt x="292988" y="91821"/>
                  </a:lnTo>
                  <a:lnTo>
                    <a:pt x="292988" y="151130"/>
                  </a:lnTo>
                  <a:lnTo>
                    <a:pt x="390906" y="67310"/>
                  </a:lnTo>
                  <a:lnTo>
                    <a:pt x="2929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32" name="object 41"/>
            <p:cNvSpPr/>
            <p:nvPr/>
          </p:nvSpPr>
          <p:spPr>
            <a:xfrm>
              <a:off x="2154173" y="3609847"/>
              <a:ext cx="391795" cy="292735"/>
            </a:xfrm>
            <a:custGeom>
              <a:avLst/>
              <a:gdLst/>
              <a:ahLst/>
              <a:cxnLst/>
              <a:rect l="l" t="t" r="r" b="b"/>
              <a:pathLst>
                <a:path w="391794" h="292735">
                  <a:moveTo>
                    <a:pt x="0" y="0"/>
                  </a:moveTo>
                  <a:lnTo>
                    <a:pt x="0" y="32765"/>
                  </a:lnTo>
                  <a:lnTo>
                    <a:pt x="4247" y="71129"/>
                  </a:lnTo>
                  <a:lnTo>
                    <a:pt x="16585" y="107744"/>
                  </a:lnTo>
                  <a:lnTo>
                    <a:pt x="36407" y="142208"/>
                  </a:lnTo>
                  <a:lnTo>
                    <a:pt x="63108" y="174121"/>
                  </a:lnTo>
                  <a:lnTo>
                    <a:pt x="96080" y="203081"/>
                  </a:lnTo>
                  <a:lnTo>
                    <a:pt x="134717" y="228687"/>
                  </a:lnTo>
                  <a:lnTo>
                    <a:pt x="178414" y="250536"/>
                  </a:lnTo>
                  <a:lnTo>
                    <a:pt x="226564" y="268229"/>
                  </a:lnTo>
                  <a:lnTo>
                    <a:pt x="278560" y="281364"/>
                  </a:lnTo>
                  <a:lnTo>
                    <a:pt x="333797" y="289539"/>
                  </a:lnTo>
                  <a:lnTo>
                    <a:pt x="391668" y="292353"/>
                  </a:lnTo>
                  <a:lnTo>
                    <a:pt x="391668" y="259714"/>
                  </a:lnTo>
                  <a:lnTo>
                    <a:pt x="333797" y="256897"/>
                  </a:lnTo>
                  <a:lnTo>
                    <a:pt x="278560" y="248714"/>
                  </a:lnTo>
                  <a:lnTo>
                    <a:pt x="226564" y="235567"/>
                  </a:lnTo>
                  <a:lnTo>
                    <a:pt x="178414" y="217859"/>
                  </a:lnTo>
                  <a:lnTo>
                    <a:pt x="134717" y="195993"/>
                  </a:lnTo>
                  <a:lnTo>
                    <a:pt x="96080" y="170370"/>
                  </a:lnTo>
                  <a:lnTo>
                    <a:pt x="63108" y="141393"/>
                  </a:lnTo>
                  <a:lnTo>
                    <a:pt x="36407" y="109466"/>
                  </a:lnTo>
                  <a:lnTo>
                    <a:pt x="16585" y="74989"/>
                  </a:lnTo>
                  <a:lnTo>
                    <a:pt x="4247" y="38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33" name="object 42"/>
            <p:cNvSpPr/>
            <p:nvPr/>
          </p:nvSpPr>
          <p:spPr>
            <a:xfrm>
              <a:off x="2154173" y="3299333"/>
              <a:ext cx="391795" cy="603250"/>
            </a:xfrm>
            <a:custGeom>
              <a:avLst/>
              <a:gdLst/>
              <a:ahLst/>
              <a:cxnLst/>
              <a:rect l="l" t="t" r="r" b="b"/>
              <a:pathLst>
                <a:path w="391794" h="603250">
                  <a:moveTo>
                    <a:pt x="0" y="310515"/>
                  </a:moveTo>
                  <a:lnTo>
                    <a:pt x="4247" y="348881"/>
                  </a:lnTo>
                  <a:lnTo>
                    <a:pt x="16585" y="385504"/>
                  </a:lnTo>
                  <a:lnTo>
                    <a:pt x="36407" y="419981"/>
                  </a:lnTo>
                  <a:lnTo>
                    <a:pt x="63108" y="451908"/>
                  </a:lnTo>
                  <a:lnTo>
                    <a:pt x="96080" y="480885"/>
                  </a:lnTo>
                  <a:lnTo>
                    <a:pt x="134717" y="506508"/>
                  </a:lnTo>
                  <a:lnTo>
                    <a:pt x="178414" y="528374"/>
                  </a:lnTo>
                  <a:lnTo>
                    <a:pt x="226564" y="546082"/>
                  </a:lnTo>
                  <a:lnTo>
                    <a:pt x="278560" y="559229"/>
                  </a:lnTo>
                  <a:lnTo>
                    <a:pt x="333797" y="567412"/>
                  </a:lnTo>
                  <a:lnTo>
                    <a:pt x="391668" y="570230"/>
                  </a:lnTo>
                  <a:lnTo>
                    <a:pt x="391668" y="602869"/>
                  </a:lnTo>
                  <a:lnTo>
                    <a:pt x="333797" y="600054"/>
                  </a:lnTo>
                  <a:lnTo>
                    <a:pt x="278560" y="591879"/>
                  </a:lnTo>
                  <a:lnTo>
                    <a:pt x="226564" y="578744"/>
                  </a:lnTo>
                  <a:lnTo>
                    <a:pt x="178414" y="561051"/>
                  </a:lnTo>
                  <a:lnTo>
                    <a:pt x="134717" y="539202"/>
                  </a:lnTo>
                  <a:lnTo>
                    <a:pt x="96080" y="513596"/>
                  </a:lnTo>
                  <a:lnTo>
                    <a:pt x="63108" y="484636"/>
                  </a:lnTo>
                  <a:lnTo>
                    <a:pt x="36407" y="452723"/>
                  </a:lnTo>
                  <a:lnTo>
                    <a:pt x="16585" y="418259"/>
                  </a:lnTo>
                  <a:lnTo>
                    <a:pt x="4247" y="381644"/>
                  </a:lnTo>
                  <a:lnTo>
                    <a:pt x="0" y="343281"/>
                  </a:lnTo>
                  <a:lnTo>
                    <a:pt x="0" y="310515"/>
                  </a:lnTo>
                  <a:lnTo>
                    <a:pt x="4379" y="271696"/>
                  </a:lnTo>
                  <a:lnTo>
                    <a:pt x="17140" y="234471"/>
                  </a:lnTo>
                  <a:lnTo>
                    <a:pt x="37718" y="199324"/>
                  </a:lnTo>
                  <a:lnTo>
                    <a:pt x="65550" y="166739"/>
                  </a:lnTo>
                  <a:lnTo>
                    <a:pt x="100071" y="137200"/>
                  </a:lnTo>
                  <a:lnTo>
                    <a:pt x="140715" y="111190"/>
                  </a:lnTo>
                  <a:lnTo>
                    <a:pt x="186920" y="89195"/>
                  </a:lnTo>
                  <a:lnTo>
                    <a:pt x="238120" y="71697"/>
                  </a:lnTo>
                  <a:lnTo>
                    <a:pt x="293750" y="59182"/>
                  </a:lnTo>
                  <a:lnTo>
                    <a:pt x="293750" y="0"/>
                  </a:lnTo>
                  <a:lnTo>
                    <a:pt x="391668" y="67310"/>
                  </a:lnTo>
                  <a:lnTo>
                    <a:pt x="293750" y="151130"/>
                  </a:lnTo>
                  <a:lnTo>
                    <a:pt x="293750" y="91821"/>
                  </a:lnTo>
                  <a:lnTo>
                    <a:pt x="234489" y="105380"/>
                  </a:lnTo>
                  <a:lnTo>
                    <a:pt x="180248" y="124622"/>
                  </a:lnTo>
                  <a:lnTo>
                    <a:pt x="131753" y="148966"/>
                  </a:lnTo>
                  <a:lnTo>
                    <a:pt x="89725" y="177831"/>
                  </a:lnTo>
                  <a:lnTo>
                    <a:pt x="54889" y="210637"/>
                  </a:lnTo>
                  <a:lnTo>
                    <a:pt x="27967" y="246804"/>
                  </a:lnTo>
                  <a:lnTo>
                    <a:pt x="9684" y="285751"/>
                  </a:lnTo>
                  <a:lnTo>
                    <a:pt x="762" y="326898"/>
                  </a:lnTo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34" name="object 43"/>
            <p:cNvSpPr/>
            <p:nvPr/>
          </p:nvSpPr>
          <p:spPr>
            <a:xfrm>
              <a:off x="2798825" y="3615562"/>
              <a:ext cx="349885" cy="332105"/>
            </a:xfrm>
            <a:custGeom>
              <a:avLst/>
              <a:gdLst/>
              <a:ahLst/>
              <a:cxnLst/>
              <a:rect l="l" t="t" r="r" b="b"/>
              <a:pathLst>
                <a:path w="349885" h="332104">
                  <a:moveTo>
                    <a:pt x="349504" y="0"/>
                  </a:moveTo>
                  <a:lnTo>
                    <a:pt x="341007" y="39539"/>
                  </a:lnTo>
                  <a:lnTo>
                    <a:pt x="324320" y="76926"/>
                  </a:lnTo>
                  <a:lnTo>
                    <a:pt x="300075" y="111616"/>
                  </a:lnTo>
                  <a:lnTo>
                    <a:pt x="268906" y="143065"/>
                  </a:lnTo>
                  <a:lnTo>
                    <a:pt x="231444" y="170728"/>
                  </a:lnTo>
                  <a:lnTo>
                    <a:pt x="188323" y="194059"/>
                  </a:lnTo>
                  <a:lnTo>
                    <a:pt x="140174" y="212516"/>
                  </a:lnTo>
                  <a:lnTo>
                    <a:pt x="87630" y="225552"/>
                  </a:lnTo>
                  <a:lnTo>
                    <a:pt x="87630" y="156718"/>
                  </a:lnTo>
                  <a:lnTo>
                    <a:pt x="0" y="252349"/>
                  </a:lnTo>
                  <a:lnTo>
                    <a:pt x="87630" y="331965"/>
                  </a:lnTo>
                  <a:lnTo>
                    <a:pt x="87630" y="263118"/>
                  </a:lnTo>
                  <a:lnTo>
                    <a:pt x="140277" y="250050"/>
                  </a:lnTo>
                  <a:lnTo>
                    <a:pt x="188366" y="231613"/>
                  </a:lnTo>
                  <a:lnTo>
                    <a:pt x="231328" y="208375"/>
                  </a:lnTo>
                  <a:lnTo>
                    <a:pt x="268591" y="180907"/>
                  </a:lnTo>
                  <a:lnTo>
                    <a:pt x="299587" y="149775"/>
                  </a:lnTo>
                  <a:lnTo>
                    <a:pt x="323746" y="115550"/>
                  </a:lnTo>
                  <a:lnTo>
                    <a:pt x="340498" y="78799"/>
                  </a:lnTo>
                  <a:lnTo>
                    <a:pt x="349274" y="40093"/>
                  </a:lnTo>
                  <a:lnTo>
                    <a:pt x="34950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35" name="object 44"/>
            <p:cNvSpPr/>
            <p:nvPr/>
          </p:nvSpPr>
          <p:spPr>
            <a:xfrm>
              <a:off x="2798825" y="3344417"/>
              <a:ext cx="350520" cy="290195"/>
            </a:xfrm>
            <a:custGeom>
              <a:avLst/>
              <a:gdLst/>
              <a:ahLst/>
              <a:cxnLst/>
              <a:rect l="l" t="t" r="r" b="b"/>
              <a:pathLst>
                <a:path w="350519" h="290195">
                  <a:moveTo>
                    <a:pt x="0" y="0"/>
                  </a:moveTo>
                  <a:lnTo>
                    <a:pt x="0" y="37591"/>
                  </a:lnTo>
                  <a:lnTo>
                    <a:pt x="56846" y="40892"/>
                  </a:lnTo>
                  <a:lnTo>
                    <a:pt x="110776" y="50449"/>
                  </a:lnTo>
                  <a:lnTo>
                    <a:pt x="161066" y="65744"/>
                  </a:lnTo>
                  <a:lnTo>
                    <a:pt x="206995" y="86258"/>
                  </a:lnTo>
                  <a:lnTo>
                    <a:pt x="247840" y="111474"/>
                  </a:lnTo>
                  <a:lnTo>
                    <a:pt x="282878" y="140873"/>
                  </a:lnTo>
                  <a:lnTo>
                    <a:pt x="311388" y="173937"/>
                  </a:lnTo>
                  <a:lnTo>
                    <a:pt x="332646" y="210149"/>
                  </a:lnTo>
                  <a:lnTo>
                    <a:pt x="345931" y="248989"/>
                  </a:lnTo>
                  <a:lnTo>
                    <a:pt x="350519" y="289940"/>
                  </a:lnTo>
                  <a:lnTo>
                    <a:pt x="350519" y="252348"/>
                  </a:lnTo>
                  <a:lnTo>
                    <a:pt x="345931" y="211428"/>
                  </a:lnTo>
                  <a:lnTo>
                    <a:pt x="332646" y="172606"/>
                  </a:lnTo>
                  <a:lnTo>
                    <a:pt x="311388" y="136401"/>
                  </a:lnTo>
                  <a:lnTo>
                    <a:pt x="282878" y="103336"/>
                  </a:lnTo>
                  <a:lnTo>
                    <a:pt x="247840" y="73929"/>
                  </a:lnTo>
                  <a:lnTo>
                    <a:pt x="206995" y="48702"/>
                  </a:lnTo>
                  <a:lnTo>
                    <a:pt x="161066" y="28176"/>
                  </a:lnTo>
                  <a:lnTo>
                    <a:pt x="110776" y="12869"/>
                  </a:lnTo>
                  <a:lnTo>
                    <a:pt x="56846" y="3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403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36" name="object 45"/>
            <p:cNvSpPr/>
            <p:nvPr/>
          </p:nvSpPr>
          <p:spPr>
            <a:xfrm>
              <a:off x="2798825" y="3344417"/>
              <a:ext cx="350520" cy="603250"/>
            </a:xfrm>
            <a:custGeom>
              <a:avLst/>
              <a:gdLst/>
              <a:ahLst/>
              <a:cxnLst/>
              <a:rect l="l" t="t" r="r" b="b"/>
              <a:pathLst>
                <a:path w="350519" h="603250">
                  <a:moveTo>
                    <a:pt x="350519" y="289940"/>
                  </a:moveTo>
                  <a:lnTo>
                    <a:pt x="345931" y="248989"/>
                  </a:lnTo>
                  <a:lnTo>
                    <a:pt x="332646" y="210149"/>
                  </a:lnTo>
                  <a:lnTo>
                    <a:pt x="311388" y="173937"/>
                  </a:lnTo>
                  <a:lnTo>
                    <a:pt x="282878" y="140873"/>
                  </a:lnTo>
                  <a:lnTo>
                    <a:pt x="247840" y="111474"/>
                  </a:lnTo>
                  <a:lnTo>
                    <a:pt x="206995" y="86258"/>
                  </a:lnTo>
                  <a:lnTo>
                    <a:pt x="161066" y="65744"/>
                  </a:lnTo>
                  <a:lnTo>
                    <a:pt x="110776" y="50449"/>
                  </a:lnTo>
                  <a:lnTo>
                    <a:pt x="56846" y="40892"/>
                  </a:lnTo>
                  <a:lnTo>
                    <a:pt x="0" y="37591"/>
                  </a:lnTo>
                  <a:lnTo>
                    <a:pt x="0" y="0"/>
                  </a:lnTo>
                  <a:lnTo>
                    <a:pt x="56846" y="3304"/>
                  </a:lnTo>
                  <a:lnTo>
                    <a:pt x="110776" y="12869"/>
                  </a:lnTo>
                  <a:lnTo>
                    <a:pt x="161066" y="28176"/>
                  </a:lnTo>
                  <a:lnTo>
                    <a:pt x="206995" y="48702"/>
                  </a:lnTo>
                  <a:lnTo>
                    <a:pt x="247840" y="73929"/>
                  </a:lnTo>
                  <a:lnTo>
                    <a:pt x="282878" y="103336"/>
                  </a:lnTo>
                  <a:lnTo>
                    <a:pt x="311388" y="136401"/>
                  </a:lnTo>
                  <a:lnTo>
                    <a:pt x="332646" y="172606"/>
                  </a:lnTo>
                  <a:lnTo>
                    <a:pt x="345931" y="211428"/>
                  </a:lnTo>
                  <a:lnTo>
                    <a:pt x="350519" y="252348"/>
                  </a:lnTo>
                  <a:lnTo>
                    <a:pt x="350519" y="289940"/>
                  </a:lnTo>
                  <a:lnTo>
                    <a:pt x="345573" y="332293"/>
                  </a:lnTo>
                  <a:lnTo>
                    <a:pt x="331214" y="372607"/>
                  </a:lnTo>
                  <a:lnTo>
                    <a:pt x="308159" y="410215"/>
                  </a:lnTo>
                  <a:lnTo>
                    <a:pt x="277129" y="444449"/>
                  </a:lnTo>
                  <a:lnTo>
                    <a:pt x="238843" y="474639"/>
                  </a:lnTo>
                  <a:lnTo>
                    <a:pt x="194018" y="500117"/>
                  </a:lnTo>
                  <a:lnTo>
                    <a:pt x="143374" y="520214"/>
                  </a:lnTo>
                  <a:lnTo>
                    <a:pt x="87630" y="534263"/>
                  </a:lnTo>
                  <a:lnTo>
                    <a:pt x="87630" y="603110"/>
                  </a:lnTo>
                  <a:lnTo>
                    <a:pt x="0" y="523493"/>
                  </a:lnTo>
                  <a:lnTo>
                    <a:pt x="87630" y="427862"/>
                  </a:lnTo>
                  <a:lnTo>
                    <a:pt x="87630" y="496696"/>
                  </a:lnTo>
                  <a:lnTo>
                    <a:pt x="140174" y="483661"/>
                  </a:lnTo>
                  <a:lnTo>
                    <a:pt x="188323" y="465204"/>
                  </a:lnTo>
                  <a:lnTo>
                    <a:pt x="231444" y="441873"/>
                  </a:lnTo>
                  <a:lnTo>
                    <a:pt x="268906" y="414210"/>
                  </a:lnTo>
                  <a:lnTo>
                    <a:pt x="300075" y="382761"/>
                  </a:lnTo>
                  <a:lnTo>
                    <a:pt x="324320" y="348071"/>
                  </a:lnTo>
                  <a:lnTo>
                    <a:pt x="341007" y="310684"/>
                  </a:lnTo>
                  <a:lnTo>
                    <a:pt x="349504" y="271144"/>
                  </a:lnTo>
                </a:path>
              </a:pathLst>
            </a:custGeom>
            <a:ln w="25399">
              <a:solidFill>
                <a:srgbClr val="8B393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37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82483" y="3988201"/>
              <a:ext cx="469630" cy="370544"/>
            </a:xfrm>
            <a:prstGeom prst="rect">
              <a:avLst/>
            </a:prstGeom>
          </p:spPr>
        </p:pic>
        <p:pic>
          <p:nvPicPr>
            <p:cNvPr id="138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33827" y="3950208"/>
              <a:ext cx="565378" cy="507492"/>
            </a:xfrm>
            <a:prstGeom prst="rect">
              <a:avLst/>
            </a:prstGeom>
          </p:spPr>
        </p:pic>
        <p:sp>
          <p:nvSpPr>
            <p:cNvPr id="139" name="object 48"/>
            <p:cNvSpPr/>
            <p:nvPr/>
          </p:nvSpPr>
          <p:spPr>
            <a:xfrm>
              <a:off x="2526029" y="4011929"/>
              <a:ext cx="387350" cy="288290"/>
            </a:xfrm>
            <a:custGeom>
              <a:avLst/>
              <a:gdLst/>
              <a:ahLst/>
              <a:cxnLst/>
              <a:rect l="l" t="t" r="r" b="b"/>
              <a:pathLst>
                <a:path w="387350" h="288289">
                  <a:moveTo>
                    <a:pt x="339089" y="0"/>
                  </a:moveTo>
                  <a:lnTo>
                    <a:pt x="48006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6"/>
                  </a:lnTo>
                  <a:lnTo>
                    <a:pt x="0" y="240030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6" y="288036"/>
                  </a:lnTo>
                  <a:lnTo>
                    <a:pt x="339089" y="288036"/>
                  </a:lnTo>
                  <a:lnTo>
                    <a:pt x="357788" y="284264"/>
                  </a:lnTo>
                  <a:lnTo>
                    <a:pt x="373046" y="273977"/>
                  </a:lnTo>
                  <a:lnTo>
                    <a:pt x="383327" y="258718"/>
                  </a:lnTo>
                  <a:lnTo>
                    <a:pt x="387095" y="240030"/>
                  </a:lnTo>
                  <a:lnTo>
                    <a:pt x="387095" y="48006"/>
                  </a:lnTo>
                  <a:lnTo>
                    <a:pt x="383327" y="29317"/>
                  </a:lnTo>
                  <a:lnTo>
                    <a:pt x="373046" y="14058"/>
                  </a:lnTo>
                  <a:lnTo>
                    <a:pt x="357788" y="3771"/>
                  </a:lnTo>
                  <a:lnTo>
                    <a:pt x="33908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40" name="object 49"/>
            <p:cNvSpPr/>
            <p:nvPr/>
          </p:nvSpPr>
          <p:spPr>
            <a:xfrm>
              <a:off x="2526029" y="4011929"/>
              <a:ext cx="387350" cy="288290"/>
            </a:xfrm>
            <a:custGeom>
              <a:avLst/>
              <a:gdLst/>
              <a:ahLst/>
              <a:cxnLst/>
              <a:rect l="l" t="t" r="r" b="b"/>
              <a:pathLst>
                <a:path w="387350" h="288289">
                  <a:moveTo>
                    <a:pt x="0" y="48006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6" y="0"/>
                  </a:lnTo>
                  <a:lnTo>
                    <a:pt x="339089" y="0"/>
                  </a:lnTo>
                  <a:lnTo>
                    <a:pt x="357788" y="3771"/>
                  </a:lnTo>
                  <a:lnTo>
                    <a:pt x="373046" y="14058"/>
                  </a:lnTo>
                  <a:lnTo>
                    <a:pt x="383327" y="29317"/>
                  </a:lnTo>
                  <a:lnTo>
                    <a:pt x="387095" y="48006"/>
                  </a:lnTo>
                  <a:lnTo>
                    <a:pt x="387095" y="240030"/>
                  </a:lnTo>
                  <a:lnTo>
                    <a:pt x="383327" y="258718"/>
                  </a:lnTo>
                  <a:lnTo>
                    <a:pt x="373046" y="273977"/>
                  </a:lnTo>
                  <a:lnTo>
                    <a:pt x="357788" y="284264"/>
                  </a:lnTo>
                  <a:lnTo>
                    <a:pt x="339089" y="288036"/>
                  </a:lnTo>
                  <a:lnTo>
                    <a:pt x="48006" y="288036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30"/>
                  </a:lnTo>
                  <a:lnTo>
                    <a:pt x="0" y="48006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7" name="object 50"/>
          <p:cNvSpPr txBox="1"/>
          <p:nvPr/>
        </p:nvSpPr>
        <p:spPr>
          <a:xfrm>
            <a:off x="3982179" y="4319803"/>
            <a:ext cx="266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51"/>
          <p:cNvGrpSpPr/>
          <p:nvPr/>
        </p:nvGrpSpPr>
        <p:grpSpPr>
          <a:xfrm>
            <a:off x="3321017" y="2882926"/>
            <a:ext cx="1029716" cy="1763496"/>
            <a:chOff x="1924811" y="2573782"/>
            <a:chExt cx="1029716" cy="1763496"/>
          </a:xfrm>
        </p:grpSpPr>
        <p:pic>
          <p:nvPicPr>
            <p:cNvPr id="114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01595" y="3872484"/>
              <a:ext cx="393242" cy="464794"/>
            </a:xfrm>
            <a:prstGeom prst="rect">
              <a:avLst/>
            </a:prstGeom>
          </p:spPr>
        </p:pic>
        <p:pic>
          <p:nvPicPr>
            <p:cNvPr id="115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44267" y="3892296"/>
              <a:ext cx="312419" cy="384047"/>
            </a:xfrm>
            <a:prstGeom prst="rect">
              <a:avLst/>
            </a:prstGeom>
          </p:spPr>
        </p:pic>
        <p:sp>
          <p:nvSpPr>
            <p:cNvPr id="116" name="object 54"/>
            <p:cNvSpPr/>
            <p:nvPr/>
          </p:nvSpPr>
          <p:spPr>
            <a:xfrm>
              <a:off x="2584322" y="2573782"/>
              <a:ext cx="363855" cy="157480"/>
            </a:xfrm>
            <a:custGeom>
              <a:avLst/>
              <a:gdLst/>
              <a:ahLst/>
              <a:cxnLst/>
              <a:rect l="l" t="t" r="r" b="b"/>
              <a:pathLst>
                <a:path w="363855" h="157480">
                  <a:moveTo>
                    <a:pt x="348488" y="0"/>
                  </a:moveTo>
                  <a:lnTo>
                    <a:pt x="181737" y="52578"/>
                  </a:lnTo>
                  <a:lnTo>
                    <a:pt x="14985" y="0"/>
                  </a:lnTo>
                  <a:lnTo>
                    <a:pt x="0" y="47498"/>
                  </a:lnTo>
                  <a:lnTo>
                    <a:pt x="99059" y="78740"/>
                  </a:lnTo>
                  <a:lnTo>
                    <a:pt x="0" y="109981"/>
                  </a:lnTo>
                  <a:lnTo>
                    <a:pt x="14985" y="157480"/>
                  </a:lnTo>
                  <a:lnTo>
                    <a:pt x="181737" y="104901"/>
                  </a:lnTo>
                  <a:lnTo>
                    <a:pt x="348488" y="157480"/>
                  </a:lnTo>
                  <a:lnTo>
                    <a:pt x="363474" y="109981"/>
                  </a:lnTo>
                  <a:lnTo>
                    <a:pt x="264413" y="78740"/>
                  </a:lnTo>
                  <a:lnTo>
                    <a:pt x="363474" y="47498"/>
                  </a:lnTo>
                  <a:lnTo>
                    <a:pt x="3484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17" name="object 55"/>
            <p:cNvSpPr/>
            <p:nvPr/>
          </p:nvSpPr>
          <p:spPr>
            <a:xfrm>
              <a:off x="2536697" y="3283458"/>
              <a:ext cx="417830" cy="204470"/>
            </a:xfrm>
            <a:custGeom>
              <a:avLst/>
              <a:gdLst/>
              <a:ahLst/>
              <a:cxnLst/>
              <a:rect l="l" t="t" r="r" b="b"/>
              <a:pathLst>
                <a:path w="417830" h="204470">
                  <a:moveTo>
                    <a:pt x="315468" y="0"/>
                  </a:moveTo>
                  <a:lnTo>
                    <a:pt x="315468" y="51054"/>
                  </a:lnTo>
                  <a:lnTo>
                    <a:pt x="0" y="51054"/>
                  </a:lnTo>
                  <a:lnTo>
                    <a:pt x="0" y="153162"/>
                  </a:lnTo>
                  <a:lnTo>
                    <a:pt x="315468" y="153162"/>
                  </a:lnTo>
                  <a:lnTo>
                    <a:pt x="315468" y="204216"/>
                  </a:lnTo>
                  <a:lnTo>
                    <a:pt x="417575" y="102108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18" name="object 56"/>
            <p:cNvSpPr/>
            <p:nvPr/>
          </p:nvSpPr>
          <p:spPr>
            <a:xfrm>
              <a:off x="2536697" y="3283458"/>
              <a:ext cx="417830" cy="204470"/>
            </a:xfrm>
            <a:custGeom>
              <a:avLst/>
              <a:gdLst/>
              <a:ahLst/>
              <a:cxnLst/>
              <a:rect l="l" t="t" r="r" b="b"/>
              <a:pathLst>
                <a:path w="417830" h="204470">
                  <a:moveTo>
                    <a:pt x="0" y="51054"/>
                  </a:moveTo>
                  <a:lnTo>
                    <a:pt x="315468" y="51054"/>
                  </a:lnTo>
                  <a:lnTo>
                    <a:pt x="315468" y="0"/>
                  </a:lnTo>
                  <a:lnTo>
                    <a:pt x="417575" y="102108"/>
                  </a:lnTo>
                  <a:lnTo>
                    <a:pt x="315468" y="204216"/>
                  </a:lnTo>
                  <a:lnTo>
                    <a:pt x="315468" y="153162"/>
                  </a:lnTo>
                  <a:lnTo>
                    <a:pt x="0" y="153162"/>
                  </a:lnTo>
                  <a:lnTo>
                    <a:pt x="0" y="5105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19" name="object 57"/>
            <p:cNvSpPr/>
            <p:nvPr/>
          </p:nvSpPr>
          <p:spPr>
            <a:xfrm>
              <a:off x="2430144" y="2864231"/>
              <a:ext cx="290830" cy="355600"/>
            </a:xfrm>
            <a:custGeom>
              <a:avLst/>
              <a:gdLst/>
              <a:ahLst/>
              <a:cxnLst/>
              <a:rect l="l" t="t" r="r" b="b"/>
              <a:pathLst>
                <a:path w="290830" h="355600">
                  <a:moveTo>
                    <a:pt x="266065" y="0"/>
                  </a:moveTo>
                  <a:lnTo>
                    <a:pt x="132587" y="24383"/>
                  </a:lnTo>
                  <a:lnTo>
                    <a:pt x="172085" y="51688"/>
                  </a:lnTo>
                  <a:lnTo>
                    <a:pt x="0" y="300736"/>
                  </a:lnTo>
                  <a:lnTo>
                    <a:pt x="78867" y="355219"/>
                  </a:lnTo>
                  <a:lnTo>
                    <a:pt x="251079" y="106171"/>
                  </a:lnTo>
                  <a:lnTo>
                    <a:pt x="290449" y="133476"/>
                  </a:lnTo>
                  <a:lnTo>
                    <a:pt x="26606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20" name="object 58"/>
            <p:cNvSpPr/>
            <p:nvPr/>
          </p:nvSpPr>
          <p:spPr>
            <a:xfrm>
              <a:off x="2430144" y="2864231"/>
              <a:ext cx="290830" cy="355600"/>
            </a:xfrm>
            <a:custGeom>
              <a:avLst/>
              <a:gdLst/>
              <a:ahLst/>
              <a:cxnLst/>
              <a:rect l="l" t="t" r="r" b="b"/>
              <a:pathLst>
                <a:path w="290830" h="355600">
                  <a:moveTo>
                    <a:pt x="0" y="300736"/>
                  </a:moveTo>
                  <a:lnTo>
                    <a:pt x="172085" y="51688"/>
                  </a:lnTo>
                  <a:lnTo>
                    <a:pt x="132587" y="24383"/>
                  </a:lnTo>
                  <a:lnTo>
                    <a:pt x="266065" y="0"/>
                  </a:lnTo>
                  <a:lnTo>
                    <a:pt x="290449" y="133476"/>
                  </a:lnTo>
                  <a:lnTo>
                    <a:pt x="251079" y="106171"/>
                  </a:lnTo>
                  <a:lnTo>
                    <a:pt x="78867" y="355219"/>
                  </a:lnTo>
                  <a:lnTo>
                    <a:pt x="0" y="300736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21" name="object 59"/>
            <p:cNvSpPr/>
            <p:nvPr/>
          </p:nvSpPr>
          <p:spPr>
            <a:xfrm>
              <a:off x="2374137" y="2918460"/>
              <a:ext cx="363220" cy="322580"/>
            </a:xfrm>
            <a:custGeom>
              <a:avLst/>
              <a:gdLst/>
              <a:ahLst/>
              <a:cxnLst/>
              <a:rect l="l" t="t" r="r" b="b"/>
              <a:pathLst>
                <a:path w="363219" h="322580">
                  <a:moveTo>
                    <a:pt x="91948" y="0"/>
                  </a:moveTo>
                  <a:lnTo>
                    <a:pt x="51943" y="29844"/>
                  </a:lnTo>
                  <a:lnTo>
                    <a:pt x="114173" y="113029"/>
                  </a:lnTo>
                  <a:lnTo>
                    <a:pt x="15493" y="80771"/>
                  </a:lnTo>
                  <a:lnTo>
                    <a:pt x="0" y="128142"/>
                  </a:lnTo>
                  <a:lnTo>
                    <a:pt x="166116" y="182498"/>
                  </a:lnTo>
                  <a:lnTo>
                    <a:pt x="270891" y="322452"/>
                  </a:lnTo>
                  <a:lnTo>
                    <a:pt x="310769" y="292607"/>
                  </a:lnTo>
                  <a:lnTo>
                    <a:pt x="248538" y="209422"/>
                  </a:lnTo>
                  <a:lnTo>
                    <a:pt x="347218" y="241681"/>
                  </a:lnTo>
                  <a:lnTo>
                    <a:pt x="362712" y="194309"/>
                  </a:lnTo>
                  <a:lnTo>
                    <a:pt x="196595" y="139953"/>
                  </a:lnTo>
                  <a:lnTo>
                    <a:pt x="919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22" name="object 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64435" y="3282696"/>
              <a:ext cx="489204" cy="388620"/>
            </a:xfrm>
            <a:prstGeom prst="rect">
              <a:avLst/>
            </a:prstGeom>
          </p:spPr>
        </p:pic>
        <p:pic>
          <p:nvPicPr>
            <p:cNvPr id="123" name="object 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24811" y="3253740"/>
              <a:ext cx="565378" cy="507492"/>
            </a:xfrm>
            <a:prstGeom prst="rect">
              <a:avLst/>
            </a:prstGeom>
          </p:spPr>
        </p:pic>
        <p:sp>
          <p:nvSpPr>
            <p:cNvPr id="124" name="object 62"/>
            <p:cNvSpPr/>
            <p:nvPr/>
          </p:nvSpPr>
          <p:spPr>
            <a:xfrm>
              <a:off x="2017013" y="3315462"/>
              <a:ext cx="388620" cy="288290"/>
            </a:xfrm>
            <a:custGeom>
              <a:avLst/>
              <a:gdLst/>
              <a:ahLst/>
              <a:cxnLst/>
              <a:rect l="l" t="t" r="r" b="b"/>
              <a:pathLst>
                <a:path w="388619" h="288289">
                  <a:moveTo>
                    <a:pt x="340613" y="0"/>
                  </a:moveTo>
                  <a:lnTo>
                    <a:pt x="48006" y="0"/>
                  </a:lnTo>
                  <a:lnTo>
                    <a:pt x="29307" y="3768"/>
                  </a:lnTo>
                  <a:lnTo>
                    <a:pt x="14049" y="14049"/>
                  </a:lnTo>
                  <a:lnTo>
                    <a:pt x="3768" y="29307"/>
                  </a:lnTo>
                  <a:lnTo>
                    <a:pt x="0" y="48006"/>
                  </a:lnTo>
                  <a:lnTo>
                    <a:pt x="0" y="240029"/>
                  </a:lnTo>
                  <a:lnTo>
                    <a:pt x="3768" y="258728"/>
                  </a:lnTo>
                  <a:lnTo>
                    <a:pt x="14049" y="273986"/>
                  </a:lnTo>
                  <a:lnTo>
                    <a:pt x="29307" y="284267"/>
                  </a:lnTo>
                  <a:lnTo>
                    <a:pt x="48006" y="288035"/>
                  </a:lnTo>
                  <a:lnTo>
                    <a:pt x="340613" y="288035"/>
                  </a:lnTo>
                  <a:lnTo>
                    <a:pt x="359312" y="284267"/>
                  </a:lnTo>
                  <a:lnTo>
                    <a:pt x="374570" y="273986"/>
                  </a:lnTo>
                  <a:lnTo>
                    <a:pt x="384851" y="258728"/>
                  </a:lnTo>
                  <a:lnTo>
                    <a:pt x="388619" y="240029"/>
                  </a:lnTo>
                  <a:lnTo>
                    <a:pt x="388619" y="48006"/>
                  </a:lnTo>
                  <a:lnTo>
                    <a:pt x="384851" y="29307"/>
                  </a:lnTo>
                  <a:lnTo>
                    <a:pt x="374570" y="14049"/>
                  </a:lnTo>
                  <a:lnTo>
                    <a:pt x="359312" y="3768"/>
                  </a:lnTo>
                  <a:lnTo>
                    <a:pt x="34061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25" name="object 63"/>
            <p:cNvSpPr/>
            <p:nvPr/>
          </p:nvSpPr>
          <p:spPr>
            <a:xfrm>
              <a:off x="2017013" y="3315462"/>
              <a:ext cx="388620" cy="288290"/>
            </a:xfrm>
            <a:custGeom>
              <a:avLst/>
              <a:gdLst/>
              <a:ahLst/>
              <a:cxnLst/>
              <a:rect l="l" t="t" r="r" b="b"/>
              <a:pathLst>
                <a:path w="388619" h="288289">
                  <a:moveTo>
                    <a:pt x="0" y="48006"/>
                  </a:moveTo>
                  <a:lnTo>
                    <a:pt x="3768" y="29307"/>
                  </a:lnTo>
                  <a:lnTo>
                    <a:pt x="14049" y="14049"/>
                  </a:lnTo>
                  <a:lnTo>
                    <a:pt x="29307" y="3768"/>
                  </a:lnTo>
                  <a:lnTo>
                    <a:pt x="48006" y="0"/>
                  </a:lnTo>
                  <a:lnTo>
                    <a:pt x="340613" y="0"/>
                  </a:lnTo>
                  <a:lnTo>
                    <a:pt x="359312" y="3768"/>
                  </a:lnTo>
                  <a:lnTo>
                    <a:pt x="374570" y="14049"/>
                  </a:lnTo>
                  <a:lnTo>
                    <a:pt x="384851" y="29307"/>
                  </a:lnTo>
                  <a:lnTo>
                    <a:pt x="388619" y="48006"/>
                  </a:lnTo>
                  <a:lnTo>
                    <a:pt x="388619" y="240029"/>
                  </a:lnTo>
                  <a:lnTo>
                    <a:pt x="384851" y="258728"/>
                  </a:lnTo>
                  <a:lnTo>
                    <a:pt x="374570" y="273986"/>
                  </a:lnTo>
                  <a:lnTo>
                    <a:pt x="359312" y="284267"/>
                  </a:lnTo>
                  <a:lnTo>
                    <a:pt x="340613" y="288035"/>
                  </a:lnTo>
                  <a:lnTo>
                    <a:pt x="48006" y="288035"/>
                  </a:lnTo>
                  <a:lnTo>
                    <a:pt x="29307" y="284267"/>
                  </a:lnTo>
                  <a:lnTo>
                    <a:pt x="14049" y="273986"/>
                  </a:lnTo>
                  <a:lnTo>
                    <a:pt x="3768" y="258728"/>
                  </a:lnTo>
                  <a:lnTo>
                    <a:pt x="0" y="240029"/>
                  </a:lnTo>
                  <a:lnTo>
                    <a:pt x="0" y="48006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9" name="object 64"/>
          <p:cNvSpPr txBox="1"/>
          <p:nvPr/>
        </p:nvSpPr>
        <p:spPr>
          <a:xfrm>
            <a:off x="3473798" y="3622396"/>
            <a:ext cx="267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65"/>
          <p:cNvGrpSpPr/>
          <p:nvPr/>
        </p:nvGrpSpPr>
        <p:grpSpPr>
          <a:xfrm>
            <a:off x="4319238" y="3568979"/>
            <a:ext cx="390131" cy="507491"/>
            <a:chOff x="2923032" y="3259835"/>
            <a:chExt cx="390131" cy="507491"/>
          </a:xfrm>
        </p:grpSpPr>
        <p:pic>
          <p:nvPicPr>
            <p:cNvPr id="111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53512" y="3316223"/>
              <a:ext cx="330746" cy="333756"/>
            </a:xfrm>
            <a:prstGeom prst="rect">
              <a:avLst/>
            </a:prstGeom>
          </p:spPr>
        </p:pic>
        <p:pic>
          <p:nvPicPr>
            <p:cNvPr id="112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23032" y="3259835"/>
              <a:ext cx="390131" cy="507491"/>
            </a:xfrm>
            <a:prstGeom prst="rect">
              <a:avLst/>
            </a:prstGeom>
          </p:spPr>
        </p:pic>
        <p:pic>
          <p:nvPicPr>
            <p:cNvPr id="113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96184" y="3336035"/>
              <a:ext cx="249936" cy="252983"/>
            </a:xfrm>
            <a:prstGeom prst="rect">
              <a:avLst/>
            </a:prstGeom>
          </p:spPr>
        </p:pic>
      </p:grpSp>
      <p:sp>
        <p:nvSpPr>
          <p:cNvPr id="31" name="object 69"/>
          <p:cNvSpPr txBox="1"/>
          <p:nvPr/>
        </p:nvSpPr>
        <p:spPr>
          <a:xfrm>
            <a:off x="4471129" y="3625748"/>
            <a:ext cx="91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70"/>
          <p:cNvSpPr txBox="1"/>
          <p:nvPr/>
        </p:nvSpPr>
        <p:spPr>
          <a:xfrm>
            <a:off x="4660106" y="3006446"/>
            <a:ext cx="1047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Retour</a:t>
            </a:r>
            <a:r>
              <a:rPr sz="12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d’excès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d’azote</a:t>
            </a:r>
            <a:r>
              <a:rPr sz="12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r>
              <a:rPr sz="12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0000"/>
                </a:solidFill>
                <a:latin typeface="Arial"/>
                <a:cs typeface="Arial"/>
              </a:rPr>
              <a:t>le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corps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3" name="object 71"/>
          <p:cNvGrpSpPr/>
          <p:nvPr/>
        </p:nvGrpSpPr>
        <p:grpSpPr>
          <a:xfrm>
            <a:off x="7506679" y="2456459"/>
            <a:ext cx="1393703" cy="2531999"/>
            <a:chOff x="6110473" y="2147316"/>
            <a:chExt cx="1425452" cy="2340864"/>
          </a:xfrm>
        </p:grpSpPr>
        <p:pic>
          <p:nvPicPr>
            <p:cNvPr id="95" name="object 7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54951" y="2147316"/>
              <a:ext cx="490727" cy="556260"/>
            </a:xfrm>
            <a:prstGeom prst="rect">
              <a:avLst/>
            </a:prstGeom>
          </p:spPr>
        </p:pic>
        <p:pic>
          <p:nvPicPr>
            <p:cNvPr id="96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65035" y="2711196"/>
              <a:ext cx="673607" cy="544068"/>
            </a:xfrm>
            <a:prstGeom prst="rect">
              <a:avLst/>
            </a:prstGeom>
          </p:spPr>
        </p:pic>
        <p:sp>
          <p:nvSpPr>
            <p:cNvPr id="97" name="object 74"/>
            <p:cNvSpPr/>
            <p:nvPr/>
          </p:nvSpPr>
          <p:spPr>
            <a:xfrm>
              <a:off x="6110473" y="2294697"/>
              <a:ext cx="1033144" cy="379095"/>
            </a:xfrm>
            <a:custGeom>
              <a:avLst/>
              <a:gdLst/>
              <a:ahLst/>
              <a:cxnLst/>
              <a:rect l="l" t="t" r="r" b="b"/>
              <a:pathLst>
                <a:path w="1033145" h="379094">
                  <a:moveTo>
                    <a:pt x="338201" y="0"/>
                  </a:moveTo>
                  <a:lnTo>
                    <a:pt x="288270" y="3500"/>
                  </a:lnTo>
                  <a:lnTo>
                    <a:pt x="239828" y="10596"/>
                  </a:lnTo>
                  <a:lnTo>
                    <a:pt x="193637" y="21175"/>
                  </a:lnTo>
                  <a:lnTo>
                    <a:pt x="150459" y="35124"/>
                  </a:lnTo>
                  <a:lnTo>
                    <a:pt x="111054" y="52333"/>
                  </a:lnTo>
                  <a:lnTo>
                    <a:pt x="76185" y="72688"/>
                  </a:lnTo>
                  <a:lnTo>
                    <a:pt x="19803" y="127296"/>
                  </a:lnTo>
                  <a:lnTo>
                    <a:pt x="0" y="192239"/>
                  </a:lnTo>
                  <a:lnTo>
                    <a:pt x="6232" y="224506"/>
                  </a:lnTo>
                  <a:lnTo>
                    <a:pt x="49031" y="284987"/>
                  </a:lnTo>
                  <a:lnTo>
                    <a:pt x="84824" y="311744"/>
                  </a:lnTo>
                  <a:lnTo>
                    <a:pt x="129698" y="335208"/>
                  </a:lnTo>
                  <a:lnTo>
                    <a:pt x="183265" y="354649"/>
                  </a:lnTo>
                  <a:lnTo>
                    <a:pt x="231541" y="366652"/>
                  </a:lnTo>
                  <a:lnTo>
                    <a:pt x="281373" y="374611"/>
                  </a:lnTo>
                  <a:lnTo>
                    <a:pt x="331999" y="378637"/>
                  </a:lnTo>
                  <a:lnTo>
                    <a:pt x="382659" y="378844"/>
                  </a:lnTo>
                  <a:lnTo>
                    <a:pt x="432591" y="375344"/>
                  </a:lnTo>
                  <a:lnTo>
                    <a:pt x="481033" y="368248"/>
                  </a:lnTo>
                  <a:lnTo>
                    <a:pt x="527223" y="357669"/>
                  </a:lnTo>
                  <a:lnTo>
                    <a:pt x="570402" y="343720"/>
                  </a:lnTo>
                  <a:lnTo>
                    <a:pt x="609806" y="326511"/>
                  </a:lnTo>
                  <a:lnTo>
                    <a:pt x="644675" y="306156"/>
                  </a:lnTo>
                  <a:lnTo>
                    <a:pt x="674247" y="282767"/>
                  </a:lnTo>
                  <a:lnTo>
                    <a:pt x="1033022" y="307532"/>
                  </a:lnTo>
                  <a:lnTo>
                    <a:pt x="717808" y="214060"/>
                  </a:lnTo>
                  <a:lnTo>
                    <a:pt x="719964" y="176007"/>
                  </a:lnTo>
                  <a:lnTo>
                    <a:pt x="708001" y="139210"/>
                  </a:lnTo>
                  <a:lnTo>
                    <a:pt x="682851" y="104649"/>
                  </a:lnTo>
                  <a:lnTo>
                    <a:pt x="645446" y="73306"/>
                  </a:lnTo>
                  <a:lnTo>
                    <a:pt x="596717" y="46161"/>
                  </a:lnTo>
                  <a:lnTo>
                    <a:pt x="537595" y="24195"/>
                  </a:lnTo>
                  <a:lnTo>
                    <a:pt x="489319" y="12192"/>
                  </a:lnTo>
                  <a:lnTo>
                    <a:pt x="439487" y="4233"/>
                  </a:lnTo>
                  <a:lnTo>
                    <a:pt x="388861" y="207"/>
                  </a:lnTo>
                  <a:lnTo>
                    <a:pt x="338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8" name="object 75"/>
            <p:cNvSpPr/>
            <p:nvPr/>
          </p:nvSpPr>
          <p:spPr>
            <a:xfrm>
              <a:off x="6110473" y="2294697"/>
              <a:ext cx="1033144" cy="379095"/>
            </a:xfrm>
            <a:custGeom>
              <a:avLst/>
              <a:gdLst/>
              <a:ahLst/>
              <a:cxnLst/>
              <a:rect l="l" t="t" r="r" b="b"/>
              <a:pathLst>
                <a:path w="1033145" h="379094">
                  <a:moveTo>
                    <a:pt x="1033022" y="307532"/>
                  </a:moveTo>
                  <a:lnTo>
                    <a:pt x="674247" y="282767"/>
                  </a:lnTo>
                  <a:lnTo>
                    <a:pt x="644675" y="306156"/>
                  </a:lnTo>
                  <a:lnTo>
                    <a:pt x="609806" y="326511"/>
                  </a:lnTo>
                  <a:lnTo>
                    <a:pt x="570402" y="343720"/>
                  </a:lnTo>
                  <a:lnTo>
                    <a:pt x="527223" y="357669"/>
                  </a:lnTo>
                  <a:lnTo>
                    <a:pt x="481033" y="368248"/>
                  </a:lnTo>
                  <a:lnTo>
                    <a:pt x="432591" y="375344"/>
                  </a:lnTo>
                  <a:lnTo>
                    <a:pt x="382659" y="378844"/>
                  </a:lnTo>
                  <a:lnTo>
                    <a:pt x="331999" y="378637"/>
                  </a:lnTo>
                  <a:lnTo>
                    <a:pt x="281373" y="374611"/>
                  </a:lnTo>
                  <a:lnTo>
                    <a:pt x="231541" y="366652"/>
                  </a:lnTo>
                  <a:lnTo>
                    <a:pt x="183265" y="354649"/>
                  </a:lnTo>
                  <a:lnTo>
                    <a:pt x="129698" y="335208"/>
                  </a:lnTo>
                  <a:lnTo>
                    <a:pt x="84824" y="311744"/>
                  </a:lnTo>
                  <a:lnTo>
                    <a:pt x="49031" y="284987"/>
                  </a:lnTo>
                  <a:lnTo>
                    <a:pt x="22704" y="255665"/>
                  </a:lnTo>
                  <a:lnTo>
                    <a:pt x="0" y="192239"/>
                  </a:lnTo>
                  <a:lnTo>
                    <a:pt x="4395" y="159593"/>
                  </a:lnTo>
                  <a:lnTo>
                    <a:pt x="46613" y="96077"/>
                  </a:lnTo>
                  <a:lnTo>
                    <a:pt x="111054" y="52333"/>
                  </a:lnTo>
                  <a:lnTo>
                    <a:pt x="150459" y="35124"/>
                  </a:lnTo>
                  <a:lnTo>
                    <a:pt x="193637" y="21175"/>
                  </a:lnTo>
                  <a:lnTo>
                    <a:pt x="239828" y="10596"/>
                  </a:lnTo>
                  <a:lnTo>
                    <a:pt x="288270" y="3500"/>
                  </a:lnTo>
                  <a:lnTo>
                    <a:pt x="338201" y="0"/>
                  </a:lnTo>
                  <a:lnTo>
                    <a:pt x="388861" y="207"/>
                  </a:lnTo>
                  <a:lnTo>
                    <a:pt x="439487" y="4233"/>
                  </a:lnTo>
                  <a:lnTo>
                    <a:pt x="489319" y="12192"/>
                  </a:lnTo>
                  <a:lnTo>
                    <a:pt x="537595" y="24195"/>
                  </a:lnTo>
                  <a:lnTo>
                    <a:pt x="596717" y="46161"/>
                  </a:lnTo>
                  <a:lnTo>
                    <a:pt x="645446" y="73306"/>
                  </a:lnTo>
                  <a:lnTo>
                    <a:pt x="682851" y="104649"/>
                  </a:lnTo>
                  <a:lnTo>
                    <a:pt x="708001" y="139210"/>
                  </a:lnTo>
                  <a:lnTo>
                    <a:pt x="719964" y="176007"/>
                  </a:lnTo>
                  <a:lnTo>
                    <a:pt x="717808" y="214060"/>
                  </a:lnTo>
                  <a:lnTo>
                    <a:pt x="1033022" y="307532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99" name="object 7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68795" y="2415514"/>
              <a:ext cx="251459" cy="249961"/>
            </a:xfrm>
            <a:prstGeom prst="rect">
              <a:avLst/>
            </a:prstGeom>
          </p:spPr>
        </p:pic>
        <p:pic>
          <p:nvPicPr>
            <p:cNvPr id="100" name="object 7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11277" y="2435161"/>
              <a:ext cx="171068" cy="169544"/>
            </a:xfrm>
            <a:prstGeom prst="rect">
              <a:avLst/>
            </a:prstGeom>
          </p:spPr>
        </p:pic>
        <p:sp>
          <p:nvSpPr>
            <p:cNvPr id="101" name="object 78"/>
            <p:cNvSpPr/>
            <p:nvPr/>
          </p:nvSpPr>
          <p:spPr>
            <a:xfrm>
              <a:off x="6510781" y="3235198"/>
              <a:ext cx="421640" cy="329565"/>
            </a:xfrm>
            <a:custGeom>
              <a:avLst/>
              <a:gdLst/>
              <a:ahLst/>
              <a:cxnLst/>
              <a:rect l="l" t="t" r="r" b="b"/>
              <a:pathLst>
                <a:path w="421640" h="329564">
                  <a:moveTo>
                    <a:pt x="315595" y="0"/>
                  </a:moveTo>
                  <a:lnTo>
                    <a:pt x="315595" y="63753"/>
                  </a:lnTo>
                  <a:lnTo>
                    <a:pt x="258515" y="75366"/>
                  </a:lnTo>
                  <a:lnTo>
                    <a:pt x="205792" y="91408"/>
                  </a:lnTo>
                  <a:lnTo>
                    <a:pt x="157919" y="111465"/>
                  </a:lnTo>
                  <a:lnTo>
                    <a:pt x="115388" y="135119"/>
                  </a:lnTo>
                  <a:lnTo>
                    <a:pt x="78692" y="161956"/>
                  </a:lnTo>
                  <a:lnTo>
                    <a:pt x="48325" y="191559"/>
                  </a:lnTo>
                  <a:lnTo>
                    <a:pt x="24779" y="223512"/>
                  </a:lnTo>
                  <a:lnTo>
                    <a:pt x="123" y="292804"/>
                  </a:lnTo>
                  <a:lnTo>
                    <a:pt x="0" y="329310"/>
                  </a:lnTo>
                  <a:lnTo>
                    <a:pt x="8305" y="293355"/>
                  </a:lnTo>
                  <a:lnTo>
                    <a:pt x="24565" y="259073"/>
                  </a:lnTo>
                  <a:lnTo>
                    <a:pt x="48236" y="226859"/>
                  </a:lnTo>
                  <a:lnTo>
                    <a:pt x="78778" y="197106"/>
                  </a:lnTo>
                  <a:lnTo>
                    <a:pt x="115649" y="170209"/>
                  </a:lnTo>
                  <a:lnTo>
                    <a:pt x="158307" y="146562"/>
                  </a:lnTo>
                  <a:lnTo>
                    <a:pt x="206212" y="126559"/>
                  </a:lnTo>
                  <a:lnTo>
                    <a:pt x="258822" y="110593"/>
                  </a:lnTo>
                  <a:lnTo>
                    <a:pt x="315595" y="99059"/>
                  </a:lnTo>
                  <a:lnTo>
                    <a:pt x="315595" y="162813"/>
                  </a:lnTo>
                  <a:lnTo>
                    <a:pt x="421132" y="73278"/>
                  </a:lnTo>
                  <a:lnTo>
                    <a:pt x="3155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02" name="object 79"/>
            <p:cNvSpPr/>
            <p:nvPr/>
          </p:nvSpPr>
          <p:spPr>
            <a:xfrm>
              <a:off x="6509765" y="3546983"/>
              <a:ext cx="422275" cy="291465"/>
            </a:xfrm>
            <a:custGeom>
              <a:avLst/>
              <a:gdLst/>
              <a:ahLst/>
              <a:cxnLst/>
              <a:rect l="l" t="t" r="r" b="b"/>
              <a:pathLst>
                <a:path w="422275" h="291464">
                  <a:moveTo>
                    <a:pt x="0" y="0"/>
                  </a:moveTo>
                  <a:lnTo>
                    <a:pt x="0" y="35178"/>
                  </a:lnTo>
                  <a:lnTo>
                    <a:pt x="3853" y="69910"/>
                  </a:lnTo>
                  <a:lnTo>
                    <a:pt x="33170" y="134816"/>
                  </a:lnTo>
                  <a:lnTo>
                    <a:pt x="57629" y="164380"/>
                  </a:lnTo>
                  <a:lnTo>
                    <a:pt x="87951" y="191610"/>
                  </a:lnTo>
                  <a:lnTo>
                    <a:pt x="123634" y="216201"/>
                  </a:lnTo>
                  <a:lnTo>
                    <a:pt x="164174" y="237847"/>
                  </a:lnTo>
                  <a:lnTo>
                    <a:pt x="209070" y="256243"/>
                  </a:lnTo>
                  <a:lnTo>
                    <a:pt x="257817" y="271083"/>
                  </a:lnTo>
                  <a:lnTo>
                    <a:pt x="309915" y="282061"/>
                  </a:lnTo>
                  <a:lnTo>
                    <a:pt x="364859" y="288872"/>
                  </a:lnTo>
                  <a:lnTo>
                    <a:pt x="422148" y="291210"/>
                  </a:lnTo>
                  <a:lnTo>
                    <a:pt x="422148" y="256031"/>
                  </a:lnTo>
                  <a:lnTo>
                    <a:pt x="364859" y="253693"/>
                  </a:lnTo>
                  <a:lnTo>
                    <a:pt x="309915" y="246882"/>
                  </a:lnTo>
                  <a:lnTo>
                    <a:pt x="257817" y="235904"/>
                  </a:lnTo>
                  <a:lnTo>
                    <a:pt x="209070" y="221064"/>
                  </a:lnTo>
                  <a:lnTo>
                    <a:pt x="164174" y="202668"/>
                  </a:lnTo>
                  <a:lnTo>
                    <a:pt x="123634" y="181022"/>
                  </a:lnTo>
                  <a:lnTo>
                    <a:pt x="87951" y="156431"/>
                  </a:lnTo>
                  <a:lnTo>
                    <a:pt x="57629" y="129201"/>
                  </a:lnTo>
                  <a:lnTo>
                    <a:pt x="33170" y="99637"/>
                  </a:lnTo>
                  <a:lnTo>
                    <a:pt x="3853" y="34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03" name="object 80"/>
            <p:cNvSpPr/>
            <p:nvPr/>
          </p:nvSpPr>
          <p:spPr>
            <a:xfrm>
              <a:off x="6509765" y="3235198"/>
              <a:ext cx="422275" cy="603250"/>
            </a:xfrm>
            <a:custGeom>
              <a:avLst/>
              <a:gdLst/>
              <a:ahLst/>
              <a:cxnLst/>
              <a:rect l="l" t="t" r="r" b="b"/>
              <a:pathLst>
                <a:path w="422275" h="603250">
                  <a:moveTo>
                    <a:pt x="0" y="311784"/>
                  </a:moveTo>
                  <a:lnTo>
                    <a:pt x="15077" y="379830"/>
                  </a:lnTo>
                  <a:lnTo>
                    <a:pt x="57629" y="440986"/>
                  </a:lnTo>
                  <a:lnTo>
                    <a:pt x="87951" y="468216"/>
                  </a:lnTo>
                  <a:lnTo>
                    <a:pt x="123634" y="492807"/>
                  </a:lnTo>
                  <a:lnTo>
                    <a:pt x="164174" y="514453"/>
                  </a:lnTo>
                  <a:lnTo>
                    <a:pt x="209070" y="532849"/>
                  </a:lnTo>
                  <a:lnTo>
                    <a:pt x="257817" y="547689"/>
                  </a:lnTo>
                  <a:lnTo>
                    <a:pt x="309915" y="558667"/>
                  </a:lnTo>
                  <a:lnTo>
                    <a:pt x="364859" y="565478"/>
                  </a:lnTo>
                  <a:lnTo>
                    <a:pt x="422148" y="567816"/>
                  </a:lnTo>
                  <a:lnTo>
                    <a:pt x="422148" y="602995"/>
                  </a:lnTo>
                  <a:lnTo>
                    <a:pt x="364859" y="600657"/>
                  </a:lnTo>
                  <a:lnTo>
                    <a:pt x="309915" y="593846"/>
                  </a:lnTo>
                  <a:lnTo>
                    <a:pt x="257817" y="582868"/>
                  </a:lnTo>
                  <a:lnTo>
                    <a:pt x="209070" y="568028"/>
                  </a:lnTo>
                  <a:lnTo>
                    <a:pt x="164174" y="549632"/>
                  </a:lnTo>
                  <a:lnTo>
                    <a:pt x="123634" y="527986"/>
                  </a:lnTo>
                  <a:lnTo>
                    <a:pt x="87951" y="503395"/>
                  </a:lnTo>
                  <a:lnTo>
                    <a:pt x="57629" y="476165"/>
                  </a:lnTo>
                  <a:lnTo>
                    <a:pt x="33170" y="446601"/>
                  </a:lnTo>
                  <a:lnTo>
                    <a:pt x="3853" y="381695"/>
                  </a:lnTo>
                  <a:lnTo>
                    <a:pt x="0" y="346963"/>
                  </a:lnTo>
                  <a:lnTo>
                    <a:pt x="0" y="311784"/>
                  </a:lnTo>
                  <a:lnTo>
                    <a:pt x="4719" y="273468"/>
                  </a:lnTo>
                  <a:lnTo>
                    <a:pt x="18474" y="236728"/>
                  </a:lnTo>
                  <a:lnTo>
                    <a:pt x="40654" y="202042"/>
                  </a:lnTo>
                  <a:lnTo>
                    <a:pt x="70651" y="169887"/>
                  </a:lnTo>
                  <a:lnTo>
                    <a:pt x="107858" y="140740"/>
                  </a:lnTo>
                  <a:lnTo>
                    <a:pt x="151666" y="115076"/>
                  </a:lnTo>
                  <a:lnTo>
                    <a:pt x="201466" y="93372"/>
                  </a:lnTo>
                  <a:lnTo>
                    <a:pt x="256650" y="76106"/>
                  </a:lnTo>
                  <a:lnTo>
                    <a:pt x="316610" y="63753"/>
                  </a:lnTo>
                  <a:lnTo>
                    <a:pt x="316610" y="0"/>
                  </a:lnTo>
                  <a:lnTo>
                    <a:pt x="422148" y="73278"/>
                  </a:lnTo>
                  <a:lnTo>
                    <a:pt x="316610" y="162813"/>
                  </a:lnTo>
                  <a:lnTo>
                    <a:pt x="316610" y="99059"/>
                  </a:lnTo>
                  <a:lnTo>
                    <a:pt x="259838" y="110593"/>
                  </a:lnTo>
                  <a:lnTo>
                    <a:pt x="207228" y="126559"/>
                  </a:lnTo>
                  <a:lnTo>
                    <a:pt x="159323" y="146562"/>
                  </a:lnTo>
                  <a:lnTo>
                    <a:pt x="116665" y="170209"/>
                  </a:lnTo>
                  <a:lnTo>
                    <a:pt x="79794" y="197106"/>
                  </a:lnTo>
                  <a:lnTo>
                    <a:pt x="49252" y="226859"/>
                  </a:lnTo>
                  <a:lnTo>
                    <a:pt x="25581" y="259073"/>
                  </a:lnTo>
                  <a:lnTo>
                    <a:pt x="9321" y="293355"/>
                  </a:lnTo>
                  <a:lnTo>
                    <a:pt x="1015" y="329310"/>
                  </a:lnTo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04" name="object 81"/>
            <p:cNvSpPr/>
            <p:nvPr/>
          </p:nvSpPr>
          <p:spPr>
            <a:xfrm>
              <a:off x="7157465" y="3548888"/>
              <a:ext cx="377190" cy="335280"/>
            </a:xfrm>
            <a:custGeom>
              <a:avLst/>
              <a:gdLst/>
              <a:ahLst/>
              <a:cxnLst/>
              <a:rect l="l" t="t" r="r" b="b"/>
              <a:pathLst>
                <a:path w="377190" h="335279">
                  <a:moveTo>
                    <a:pt x="376681" y="0"/>
                  </a:moveTo>
                  <a:lnTo>
                    <a:pt x="367192" y="38596"/>
                  </a:lnTo>
                  <a:lnTo>
                    <a:pt x="348984" y="75072"/>
                  </a:lnTo>
                  <a:lnTo>
                    <a:pt x="322733" y="108906"/>
                  </a:lnTo>
                  <a:lnTo>
                    <a:pt x="289115" y="139573"/>
                  </a:lnTo>
                  <a:lnTo>
                    <a:pt x="248806" y="166548"/>
                  </a:lnTo>
                  <a:lnTo>
                    <a:pt x="202481" y="189309"/>
                  </a:lnTo>
                  <a:lnTo>
                    <a:pt x="150816" y="207331"/>
                  </a:lnTo>
                  <a:lnTo>
                    <a:pt x="94487" y="220090"/>
                  </a:lnTo>
                  <a:lnTo>
                    <a:pt x="94487" y="145796"/>
                  </a:lnTo>
                  <a:lnTo>
                    <a:pt x="0" y="248158"/>
                  </a:lnTo>
                  <a:lnTo>
                    <a:pt x="94487" y="334759"/>
                  </a:lnTo>
                  <a:lnTo>
                    <a:pt x="94487" y="260477"/>
                  </a:lnTo>
                  <a:lnTo>
                    <a:pt x="151553" y="247580"/>
                  </a:lnTo>
                  <a:lnTo>
                    <a:pt x="203635" y="229338"/>
                  </a:lnTo>
                  <a:lnTo>
                    <a:pt x="250114" y="206323"/>
                  </a:lnTo>
                  <a:lnTo>
                    <a:pt x="290372" y="179105"/>
                  </a:lnTo>
                  <a:lnTo>
                    <a:pt x="323790" y="148257"/>
                  </a:lnTo>
                  <a:lnTo>
                    <a:pt x="349748" y="114351"/>
                  </a:lnTo>
                  <a:lnTo>
                    <a:pt x="367629" y="77958"/>
                  </a:lnTo>
                  <a:lnTo>
                    <a:pt x="376813" y="39651"/>
                  </a:lnTo>
                  <a:lnTo>
                    <a:pt x="37668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05" name="object 82"/>
            <p:cNvSpPr/>
            <p:nvPr/>
          </p:nvSpPr>
          <p:spPr>
            <a:xfrm>
              <a:off x="7157465" y="3280410"/>
              <a:ext cx="378460" cy="288925"/>
            </a:xfrm>
            <a:custGeom>
              <a:avLst/>
              <a:gdLst/>
              <a:ahLst/>
              <a:cxnLst/>
              <a:rect l="l" t="t" r="r" b="b"/>
              <a:pathLst>
                <a:path w="378459" h="288925">
                  <a:moveTo>
                    <a:pt x="0" y="0"/>
                  </a:moveTo>
                  <a:lnTo>
                    <a:pt x="0" y="40512"/>
                  </a:lnTo>
                  <a:lnTo>
                    <a:pt x="55862" y="43204"/>
                  </a:lnTo>
                  <a:lnTo>
                    <a:pt x="109176" y="51021"/>
                  </a:lnTo>
                  <a:lnTo>
                    <a:pt x="159357" y="63580"/>
                  </a:lnTo>
                  <a:lnTo>
                    <a:pt x="205821" y="80498"/>
                  </a:lnTo>
                  <a:lnTo>
                    <a:pt x="247984" y="101389"/>
                  </a:lnTo>
                  <a:lnTo>
                    <a:pt x="285263" y="125869"/>
                  </a:lnTo>
                  <a:lnTo>
                    <a:pt x="317074" y="153555"/>
                  </a:lnTo>
                  <a:lnTo>
                    <a:pt x="342832" y="184062"/>
                  </a:lnTo>
                  <a:lnTo>
                    <a:pt x="373855" y="252004"/>
                  </a:lnTo>
                  <a:lnTo>
                    <a:pt x="377951" y="288670"/>
                  </a:lnTo>
                  <a:lnTo>
                    <a:pt x="377951" y="248157"/>
                  </a:lnTo>
                  <a:lnTo>
                    <a:pt x="361954" y="176494"/>
                  </a:lnTo>
                  <a:lnTo>
                    <a:pt x="317074" y="113042"/>
                  </a:lnTo>
                  <a:lnTo>
                    <a:pt x="285263" y="85356"/>
                  </a:lnTo>
                  <a:lnTo>
                    <a:pt x="247984" y="60876"/>
                  </a:lnTo>
                  <a:lnTo>
                    <a:pt x="205821" y="39985"/>
                  </a:lnTo>
                  <a:lnTo>
                    <a:pt x="159357" y="23067"/>
                  </a:lnTo>
                  <a:lnTo>
                    <a:pt x="109176" y="10508"/>
                  </a:lnTo>
                  <a:lnTo>
                    <a:pt x="55862" y="2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403D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06" name="object 83"/>
            <p:cNvSpPr/>
            <p:nvPr/>
          </p:nvSpPr>
          <p:spPr>
            <a:xfrm>
              <a:off x="7157465" y="3280410"/>
              <a:ext cx="378460" cy="603250"/>
            </a:xfrm>
            <a:custGeom>
              <a:avLst/>
              <a:gdLst/>
              <a:ahLst/>
              <a:cxnLst/>
              <a:rect l="l" t="t" r="r" b="b"/>
              <a:pathLst>
                <a:path w="378459" h="603250">
                  <a:moveTo>
                    <a:pt x="377951" y="288670"/>
                  </a:moveTo>
                  <a:lnTo>
                    <a:pt x="361954" y="217007"/>
                  </a:lnTo>
                  <a:lnTo>
                    <a:pt x="317074" y="153555"/>
                  </a:lnTo>
                  <a:lnTo>
                    <a:pt x="285263" y="125869"/>
                  </a:lnTo>
                  <a:lnTo>
                    <a:pt x="247984" y="101389"/>
                  </a:lnTo>
                  <a:lnTo>
                    <a:pt x="205821" y="80498"/>
                  </a:lnTo>
                  <a:lnTo>
                    <a:pt x="159357" y="63580"/>
                  </a:lnTo>
                  <a:lnTo>
                    <a:pt x="109176" y="51021"/>
                  </a:lnTo>
                  <a:lnTo>
                    <a:pt x="55862" y="43204"/>
                  </a:lnTo>
                  <a:lnTo>
                    <a:pt x="0" y="40512"/>
                  </a:lnTo>
                  <a:lnTo>
                    <a:pt x="0" y="0"/>
                  </a:lnTo>
                  <a:lnTo>
                    <a:pt x="55862" y="2691"/>
                  </a:lnTo>
                  <a:lnTo>
                    <a:pt x="109176" y="10508"/>
                  </a:lnTo>
                  <a:lnTo>
                    <a:pt x="159357" y="23067"/>
                  </a:lnTo>
                  <a:lnTo>
                    <a:pt x="205821" y="39985"/>
                  </a:lnTo>
                  <a:lnTo>
                    <a:pt x="247984" y="60876"/>
                  </a:lnTo>
                  <a:lnTo>
                    <a:pt x="285263" y="85356"/>
                  </a:lnTo>
                  <a:lnTo>
                    <a:pt x="317074" y="113042"/>
                  </a:lnTo>
                  <a:lnTo>
                    <a:pt x="342832" y="143549"/>
                  </a:lnTo>
                  <a:lnTo>
                    <a:pt x="373855" y="211491"/>
                  </a:lnTo>
                  <a:lnTo>
                    <a:pt x="377951" y="248157"/>
                  </a:lnTo>
                  <a:lnTo>
                    <a:pt x="377951" y="288670"/>
                  </a:lnTo>
                  <a:lnTo>
                    <a:pt x="361407" y="361381"/>
                  </a:lnTo>
                  <a:lnTo>
                    <a:pt x="341545" y="394993"/>
                  </a:lnTo>
                  <a:lnTo>
                    <a:pt x="314684" y="426156"/>
                  </a:lnTo>
                  <a:lnTo>
                    <a:pt x="281369" y="454405"/>
                  </a:lnTo>
                  <a:lnTo>
                    <a:pt x="242146" y="479274"/>
                  </a:lnTo>
                  <a:lnTo>
                    <a:pt x="197561" y="500299"/>
                  </a:lnTo>
                  <a:lnTo>
                    <a:pt x="148160" y="517014"/>
                  </a:lnTo>
                  <a:lnTo>
                    <a:pt x="94487" y="528954"/>
                  </a:lnTo>
                  <a:lnTo>
                    <a:pt x="94487" y="603237"/>
                  </a:lnTo>
                  <a:lnTo>
                    <a:pt x="0" y="516635"/>
                  </a:lnTo>
                  <a:lnTo>
                    <a:pt x="94487" y="414273"/>
                  </a:lnTo>
                  <a:lnTo>
                    <a:pt x="94487" y="488568"/>
                  </a:lnTo>
                  <a:lnTo>
                    <a:pt x="150816" y="475809"/>
                  </a:lnTo>
                  <a:lnTo>
                    <a:pt x="202481" y="457787"/>
                  </a:lnTo>
                  <a:lnTo>
                    <a:pt x="248806" y="435026"/>
                  </a:lnTo>
                  <a:lnTo>
                    <a:pt x="289115" y="408050"/>
                  </a:lnTo>
                  <a:lnTo>
                    <a:pt x="322733" y="377384"/>
                  </a:lnTo>
                  <a:lnTo>
                    <a:pt x="348984" y="343550"/>
                  </a:lnTo>
                  <a:lnTo>
                    <a:pt x="367192" y="307074"/>
                  </a:lnTo>
                  <a:lnTo>
                    <a:pt x="376681" y="268477"/>
                  </a:lnTo>
                </a:path>
              </a:pathLst>
            </a:custGeom>
            <a:ln w="25400">
              <a:solidFill>
                <a:srgbClr val="8B393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07" name="object 8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06130" y="4018681"/>
              <a:ext cx="499966" cy="370544"/>
            </a:xfrm>
            <a:prstGeom prst="rect">
              <a:avLst/>
            </a:prstGeom>
          </p:spPr>
        </p:pic>
        <p:pic>
          <p:nvPicPr>
            <p:cNvPr id="108" name="object 8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72655" y="3980688"/>
              <a:ext cx="565378" cy="507492"/>
            </a:xfrm>
            <a:prstGeom prst="rect">
              <a:avLst/>
            </a:prstGeom>
          </p:spPr>
        </p:pic>
        <p:sp>
          <p:nvSpPr>
            <p:cNvPr id="109" name="object 86"/>
            <p:cNvSpPr/>
            <p:nvPr/>
          </p:nvSpPr>
          <p:spPr>
            <a:xfrm>
              <a:off x="6849617" y="4042410"/>
              <a:ext cx="417830" cy="288290"/>
            </a:xfrm>
            <a:custGeom>
              <a:avLst/>
              <a:gdLst/>
              <a:ahLst/>
              <a:cxnLst/>
              <a:rect l="l" t="t" r="r" b="b"/>
              <a:pathLst>
                <a:path w="417829" h="288289">
                  <a:moveTo>
                    <a:pt x="369570" y="0"/>
                  </a:moveTo>
                  <a:lnTo>
                    <a:pt x="48005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5" y="288035"/>
                  </a:lnTo>
                  <a:lnTo>
                    <a:pt x="369570" y="288035"/>
                  </a:lnTo>
                  <a:lnTo>
                    <a:pt x="388268" y="284264"/>
                  </a:lnTo>
                  <a:lnTo>
                    <a:pt x="403526" y="273977"/>
                  </a:lnTo>
                  <a:lnTo>
                    <a:pt x="413807" y="258718"/>
                  </a:lnTo>
                  <a:lnTo>
                    <a:pt x="417575" y="240029"/>
                  </a:lnTo>
                  <a:lnTo>
                    <a:pt x="417575" y="48005"/>
                  </a:lnTo>
                  <a:lnTo>
                    <a:pt x="413807" y="29317"/>
                  </a:lnTo>
                  <a:lnTo>
                    <a:pt x="403526" y="14058"/>
                  </a:lnTo>
                  <a:lnTo>
                    <a:pt x="388268" y="3771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110" name="object 87"/>
            <p:cNvSpPr/>
            <p:nvPr/>
          </p:nvSpPr>
          <p:spPr>
            <a:xfrm>
              <a:off x="6849617" y="4042410"/>
              <a:ext cx="417830" cy="288290"/>
            </a:xfrm>
            <a:custGeom>
              <a:avLst/>
              <a:gdLst/>
              <a:ahLst/>
              <a:cxnLst/>
              <a:rect l="l" t="t" r="r" b="b"/>
              <a:pathLst>
                <a:path w="417829" h="288289">
                  <a:moveTo>
                    <a:pt x="0" y="48005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5" y="0"/>
                  </a:lnTo>
                  <a:lnTo>
                    <a:pt x="369570" y="0"/>
                  </a:lnTo>
                  <a:lnTo>
                    <a:pt x="388268" y="3771"/>
                  </a:lnTo>
                  <a:lnTo>
                    <a:pt x="403526" y="14058"/>
                  </a:lnTo>
                  <a:lnTo>
                    <a:pt x="413807" y="29317"/>
                  </a:lnTo>
                  <a:lnTo>
                    <a:pt x="417575" y="48005"/>
                  </a:lnTo>
                  <a:lnTo>
                    <a:pt x="417575" y="240029"/>
                  </a:lnTo>
                  <a:lnTo>
                    <a:pt x="413807" y="258718"/>
                  </a:lnTo>
                  <a:lnTo>
                    <a:pt x="403526" y="273977"/>
                  </a:lnTo>
                  <a:lnTo>
                    <a:pt x="388268" y="284264"/>
                  </a:lnTo>
                  <a:lnTo>
                    <a:pt x="369570" y="288035"/>
                  </a:lnTo>
                  <a:lnTo>
                    <a:pt x="48005" y="288035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4" name="object 88"/>
          <p:cNvSpPr txBox="1"/>
          <p:nvPr/>
        </p:nvSpPr>
        <p:spPr>
          <a:xfrm>
            <a:off x="8322024" y="4349979"/>
            <a:ext cx="266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5" name="object 89"/>
          <p:cNvGrpSpPr/>
          <p:nvPr/>
        </p:nvGrpSpPr>
        <p:grpSpPr>
          <a:xfrm>
            <a:off x="7691850" y="3498876"/>
            <a:ext cx="565378" cy="1178026"/>
            <a:chOff x="6295644" y="3189732"/>
            <a:chExt cx="565378" cy="1178026"/>
          </a:xfrm>
        </p:grpSpPr>
        <p:pic>
          <p:nvPicPr>
            <p:cNvPr id="89" name="object 9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31280" y="3902964"/>
              <a:ext cx="417563" cy="464794"/>
            </a:xfrm>
            <a:prstGeom prst="rect">
              <a:avLst/>
            </a:prstGeom>
          </p:spPr>
        </p:pic>
        <p:pic>
          <p:nvPicPr>
            <p:cNvPr id="90" name="object 9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73952" y="3922776"/>
              <a:ext cx="336803" cy="384047"/>
            </a:xfrm>
            <a:prstGeom prst="rect">
              <a:avLst/>
            </a:prstGeom>
          </p:spPr>
        </p:pic>
        <p:pic>
          <p:nvPicPr>
            <p:cNvPr id="91" name="object 9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21552" y="3217164"/>
              <a:ext cx="518147" cy="388620"/>
            </a:xfrm>
            <a:prstGeom prst="rect">
              <a:avLst/>
            </a:prstGeom>
          </p:spPr>
        </p:pic>
        <p:pic>
          <p:nvPicPr>
            <p:cNvPr id="92" name="object 9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95644" y="3189732"/>
              <a:ext cx="565378" cy="507492"/>
            </a:xfrm>
            <a:prstGeom prst="rect">
              <a:avLst/>
            </a:prstGeom>
          </p:spPr>
        </p:pic>
        <p:sp>
          <p:nvSpPr>
            <p:cNvPr id="93" name="object 94"/>
            <p:cNvSpPr/>
            <p:nvPr/>
          </p:nvSpPr>
          <p:spPr>
            <a:xfrm>
              <a:off x="6374130" y="3249930"/>
              <a:ext cx="417830" cy="288290"/>
            </a:xfrm>
            <a:custGeom>
              <a:avLst/>
              <a:gdLst/>
              <a:ahLst/>
              <a:cxnLst/>
              <a:rect l="l" t="t" r="r" b="b"/>
              <a:pathLst>
                <a:path w="417829" h="288289">
                  <a:moveTo>
                    <a:pt x="369570" y="0"/>
                  </a:moveTo>
                  <a:lnTo>
                    <a:pt x="48006" y="0"/>
                  </a:lnTo>
                  <a:lnTo>
                    <a:pt x="29307" y="3768"/>
                  </a:lnTo>
                  <a:lnTo>
                    <a:pt x="14049" y="14049"/>
                  </a:lnTo>
                  <a:lnTo>
                    <a:pt x="3768" y="29307"/>
                  </a:lnTo>
                  <a:lnTo>
                    <a:pt x="0" y="48006"/>
                  </a:lnTo>
                  <a:lnTo>
                    <a:pt x="0" y="240030"/>
                  </a:lnTo>
                  <a:lnTo>
                    <a:pt x="3768" y="258728"/>
                  </a:lnTo>
                  <a:lnTo>
                    <a:pt x="14049" y="273986"/>
                  </a:lnTo>
                  <a:lnTo>
                    <a:pt x="29307" y="284267"/>
                  </a:lnTo>
                  <a:lnTo>
                    <a:pt x="48006" y="288035"/>
                  </a:lnTo>
                  <a:lnTo>
                    <a:pt x="369570" y="288035"/>
                  </a:lnTo>
                  <a:lnTo>
                    <a:pt x="388268" y="284267"/>
                  </a:lnTo>
                  <a:lnTo>
                    <a:pt x="403526" y="273986"/>
                  </a:lnTo>
                  <a:lnTo>
                    <a:pt x="413807" y="258728"/>
                  </a:lnTo>
                  <a:lnTo>
                    <a:pt x="417575" y="240030"/>
                  </a:lnTo>
                  <a:lnTo>
                    <a:pt x="417575" y="48006"/>
                  </a:lnTo>
                  <a:lnTo>
                    <a:pt x="413807" y="29307"/>
                  </a:lnTo>
                  <a:lnTo>
                    <a:pt x="403526" y="14049"/>
                  </a:lnTo>
                  <a:lnTo>
                    <a:pt x="388268" y="3768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4" name="object 95"/>
            <p:cNvSpPr/>
            <p:nvPr/>
          </p:nvSpPr>
          <p:spPr>
            <a:xfrm>
              <a:off x="6374130" y="3249930"/>
              <a:ext cx="417830" cy="288290"/>
            </a:xfrm>
            <a:custGeom>
              <a:avLst/>
              <a:gdLst/>
              <a:ahLst/>
              <a:cxnLst/>
              <a:rect l="l" t="t" r="r" b="b"/>
              <a:pathLst>
                <a:path w="417829" h="288289">
                  <a:moveTo>
                    <a:pt x="0" y="48006"/>
                  </a:moveTo>
                  <a:lnTo>
                    <a:pt x="3768" y="29307"/>
                  </a:lnTo>
                  <a:lnTo>
                    <a:pt x="14049" y="14049"/>
                  </a:lnTo>
                  <a:lnTo>
                    <a:pt x="29307" y="3768"/>
                  </a:lnTo>
                  <a:lnTo>
                    <a:pt x="48006" y="0"/>
                  </a:lnTo>
                  <a:lnTo>
                    <a:pt x="369570" y="0"/>
                  </a:lnTo>
                  <a:lnTo>
                    <a:pt x="388268" y="3768"/>
                  </a:lnTo>
                  <a:lnTo>
                    <a:pt x="403526" y="14049"/>
                  </a:lnTo>
                  <a:lnTo>
                    <a:pt x="413807" y="29307"/>
                  </a:lnTo>
                  <a:lnTo>
                    <a:pt x="417575" y="48006"/>
                  </a:lnTo>
                  <a:lnTo>
                    <a:pt x="417575" y="240030"/>
                  </a:lnTo>
                  <a:lnTo>
                    <a:pt x="413807" y="258728"/>
                  </a:lnTo>
                  <a:lnTo>
                    <a:pt x="403526" y="273986"/>
                  </a:lnTo>
                  <a:lnTo>
                    <a:pt x="388268" y="284267"/>
                  </a:lnTo>
                  <a:lnTo>
                    <a:pt x="369570" y="288035"/>
                  </a:lnTo>
                  <a:lnTo>
                    <a:pt x="48006" y="288035"/>
                  </a:lnTo>
                  <a:lnTo>
                    <a:pt x="29307" y="284267"/>
                  </a:lnTo>
                  <a:lnTo>
                    <a:pt x="14049" y="273986"/>
                  </a:lnTo>
                  <a:lnTo>
                    <a:pt x="3768" y="258728"/>
                  </a:lnTo>
                  <a:lnTo>
                    <a:pt x="0" y="240030"/>
                  </a:lnTo>
                  <a:lnTo>
                    <a:pt x="0" y="48006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6" name="object 96"/>
          <p:cNvSpPr txBox="1"/>
          <p:nvPr/>
        </p:nvSpPr>
        <p:spPr>
          <a:xfrm>
            <a:off x="7845520" y="3558692"/>
            <a:ext cx="266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600" b="1" spc="-25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97"/>
          <p:cNvSpPr txBox="1"/>
          <p:nvPr/>
        </p:nvSpPr>
        <p:spPr>
          <a:xfrm>
            <a:off x="9300050" y="3736111"/>
            <a:ext cx="797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Anarchique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8" name="object 98"/>
          <p:cNvGrpSpPr/>
          <p:nvPr/>
        </p:nvGrpSpPr>
        <p:grpSpPr>
          <a:xfrm>
            <a:off x="8257126" y="3147594"/>
            <a:ext cx="934212" cy="1218945"/>
            <a:chOff x="6860920" y="2838450"/>
            <a:chExt cx="934212" cy="1218945"/>
          </a:xfrm>
        </p:grpSpPr>
        <p:pic>
          <p:nvPicPr>
            <p:cNvPr id="71" name="object 9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26401" y="3772535"/>
              <a:ext cx="182499" cy="245325"/>
            </a:xfrm>
            <a:prstGeom prst="rect">
              <a:avLst/>
            </a:prstGeom>
          </p:spPr>
        </p:pic>
        <p:sp>
          <p:nvSpPr>
            <p:cNvPr id="72" name="object 100"/>
            <p:cNvSpPr/>
            <p:nvPr/>
          </p:nvSpPr>
          <p:spPr>
            <a:xfrm>
              <a:off x="7026401" y="3772535"/>
              <a:ext cx="182880" cy="245745"/>
            </a:xfrm>
            <a:custGeom>
              <a:avLst/>
              <a:gdLst/>
              <a:ahLst/>
              <a:cxnLst/>
              <a:rect l="l" t="t" r="r" b="b"/>
              <a:pathLst>
                <a:path w="182879" h="245745">
                  <a:moveTo>
                    <a:pt x="123951" y="245325"/>
                  </a:moveTo>
                  <a:lnTo>
                    <a:pt x="29337" y="74929"/>
                  </a:lnTo>
                  <a:lnTo>
                    <a:pt x="0" y="91185"/>
                  </a:lnTo>
                  <a:lnTo>
                    <a:pt x="26162" y="0"/>
                  </a:lnTo>
                  <a:lnTo>
                    <a:pt x="117348" y="26161"/>
                  </a:lnTo>
                  <a:lnTo>
                    <a:pt x="88011" y="42417"/>
                  </a:lnTo>
                  <a:lnTo>
                    <a:pt x="182499" y="212788"/>
                  </a:lnTo>
                  <a:lnTo>
                    <a:pt x="123951" y="2453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73" name="object 10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60920" y="3772535"/>
              <a:ext cx="182499" cy="245325"/>
            </a:xfrm>
            <a:prstGeom prst="rect">
              <a:avLst/>
            </a:prstGeom>
          </p:spPr>
        </p:pic>
        <p:sp>
          <p:nvSpPr>
            <p:cNvPr id="74" name="object 102"/>
            <p:cNvSpPr/>
            <p:nvPr/>
          </p:nvSpPr>
          <p:spPr>
            <a:xfrm>
              <a:off x="6860920" y="3772535"/>
              <a:ext cx="182880" cy="245745"/>
            </a:xfrm>
            <a:custGeom>
              <a:avLst/>
              <a:gdLst/>
              <a:ahLst/>
              <a:cxnLst/>
              <a:rect l="l" t="t" r="r" b="b"/>
              <a:pathLst>
                <a:path w="182879" h="245745">
                  <a:moveTo>
                    <a:pt x="123825" y="245325"/>
                  </a:moveTo>
                  <a:lnTo>
                    <a:pt x="29336" y="74929"/>
                  </a:lnTo>
                  <a:lnTo>
                    <a:pt x="0" y="91185"/>
                  </a:lnTo>
                  <a:lnTo>
                    <a:pt x="26161" y="0"/>
                  </a:lnTo>
                  <a:lnTo>
                    <a:pt x="117221" y="26161"/>
                  </a:lnTo>
                  <a:lnTo>
                    <a:pt x="88010" y="42417"/>
                  </a:lnTo>
                  <a:lnTo>
                    <a:pt x="182499" y="212788"/>
                  </a:lnTo>
                  <a:lnTo>
                    <a:pt x="123825" y="2453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75" name="object 10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957821" y="3811650"/>
              <a:ext cx="182499" cy="245313"/>
            </a:xfrm>
            <a:prstGeom prst="rect">
              <a:avLst/>
            </a:prstGeom>
          </p:spPr>
        </p:pic>
        <p:sp>
          <p:nvSpPr>
            <p:cNvPr id="76" name="object 104"/>
            <p:cNvSpPr/>
            <p:nvPr/>
          </p:nvSpPr>
          <p:spPr>
            <a:xfrm>
              <a:off x="6957821" y="3811650"/>
              <a:ext cx="182880" cy="245745"/>
            </a:xfrm>
            <a:custGeom>
              <a:avLst/>
              <a:gdLst/>
              <a:ahLst/>
              <a:cxnLst/>
              <a:rect l="l" t="t" r="r" b="b"/>
              <a:pathLst>
                <a:path w="182879" h="245745">
                  <a:moveTo>
                    <a:pt x="123825" y="245313"/>
                  </a:moveTo>
                  <a:lnTo>
                    <a:pt x="29336" y="74942"/>
                  </a:lnTo>
                  <a:lnTo>
                    <a:pt x="0" y="91211"/>
                  </a:lnTo>
                  <a:lnTo>
                    <a:pt x="26161" y="0"/>
                  </a:lnTo>
                  <a:lnTo>
                    <a:pt x="117221" y="26162"/>
                  </a:lnTo>
                  <a:lnTo>
                    <a:pt x="88010" y="42418"/>
                  </a:lnTo>
                  <a:lnTo>
                    <a:pt x="182499" y="212788"/>
                  </a:lnTo>
                  <a:lnTo>
                    <a:pt x="123825" y="245313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77" name="object 10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069581" y="3777614"/>
              <a:ext cx="182499" cy="245287"/>
            </a:xfrm>
            <a:prstGeom prst="rect">
              <a:avLst/>
            </a:prstGeom>
          </p:spPr>
        </p:pic>
        <p:sp>
          <p:nvSpPr>
            <p:cNvPr id="78" name="object 106"/>
            <p:cNvSpPr/>
            <p:nvPr/>
          </p:nvSpPr>
          <p:spPr>
            <a:xfrm>
              <a:off x="7069581" y="3777614"/>
              <a:ext cx="182880" cy="245745"/>
            </a:xfrm>
            <a:custGeom>
              <a:avLst/>
              <a:gdLst/>
              <a:ahLst/>
              <a:cxnLst/>
              <a:rect l="l" t="t" r="r" b="b"/>
              <a:pathLst>
                <a:path w="182879" h="245745">
                  <a:moveTo>
                    <a:pt x="123951" y="245287"/>
                  </a:moveTo>
                  <a:lnTo>
                    <a:pt x="29337" y="74930"/>
                  </a:lnTo>
                  <a:lnTo>
                    <a:pt x="0" y="91186"/>
                  </a:lnTo>
                  <a:lnTo>
                    <a:pt x="26162" y="0"/>
                  </a:lnTo>
                  <a:lnTo>
                    <a:pt x="117348" y="26162"/>
                  </a:lnTo>
                  <a:lnTo>
                    <a:pt x="88011" y="42418"/>
                  </a:lnTo>
                  <a:lnTo>
                    <a:pt x="182499" y="212750"/>
                  </a:lnTo>
                  <a:lnTo>
                    <a:pt x="123951" y="245287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9" name="object 107"/>
            <p:cNvSpPr/>
            <p:nvPr/>
          </p:nvSpPr>
          <p:spPr>
            <a:xfrm>
              <a:off x="7332725" y="3526536"/>
              <a:ext cx="379730" cy="398780"/>
            </a:xfrm>
            <a:custGeom>
              <a:avLst/>
              <a:gdLst/>
              <a:ahLst/>
              <a:cxnLst/>
              <a:rect l="l" t="t" r="r" b="b"/>
              <a:pathLst>
                <a:path w="379729" h="398779">
                  <a:moveTo>
                    <a:pt x="27940" y="306577"/>
                  </a:moveTo>
                  <a:lnTo>
                    <a:pt x="0" y="398297"/>
                  </a:lnTo>
                  <a:lnTo>
                    <a:pt x="90170" y="365683"/>
                  </a:lnTo>
                  <a:lnTo>
                    <a:pt x="80355" y="356361"/>
                  </a:lnTo>
                  <a:lnTo>
                    <a:pt x="59563" y="356361"/>
                  </a:lnTo>
                  <a:lnTo>
                    <a:pt x="38862" y="336676"/>
                  </a:lnTo>
                  <a:lnTo>
                    <a:pt x="48713" y="326308"/>
                  </a:lnTo>
                  <a:lnTo>
                    <a:pt x="27940" y="306577"/>
                  </a:lnTo>
                  <a:close/>
                </a:path>
                <a:path w="379729" h="398779">
                  <a:moveTo>
                    <a:pt x="48713" y="326308"/>
                  </a:moveTo>
                  <a:lnTo>
                    <a:pt x="38862" y="336676"/>
                  </a:lnTo>
                  <a:lnTo>
                    <a:pt x="59563" y="356361"/>
                  </a:lnTo>
                  <a:lnTo>
                    <a:pt x="69426" y="345981"/>
                  </a:lnTo>
                  <a:lnTo>
                    <a:pt x="48713" y="326308"/>
                  </a:lnTo>
                  <a:close/>
                </a:path>
                <a:path w="379729" h="398779">
                  <a:moveTo>
                    <a:pt x="69426" y="345981"/>
                  </a:moveTo>
                  <a:lnTo>
                    <a:pt x="59563" y="356361"/>
                  </a:lnTo>
                  <a:lnTo>
                    <a:pt x="80355" y="356361"/>
                  </a:lnTo>
                  <a:lnTo>
                    <a:pt x="69426" y="345981"/>
                  </a:lnTo>
                  <a:close/>
                </a:path>
                <a:path w="379729" h="398779">
                  <a:moveTo>
                    <a:pt x="358775" y="0"/>
                  </a:moveTo>
                  <a:lnTo>
                    <a:pt x="48713" y="326308"/>
                  </a:lnTo>
                  <a:lnTo>
                    <a:pt x="69426" y="345981"/>
                  </a:lnTo>
                  <a:lnTo>
                    <a:pt x="379475" y="19684"/>
                  </a:lnTo>
                  <a:lnTo>
                    <a:pt x="3587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0" name="object 108"/>
            <p:cNvSpPr/>
            <p:nvPr/>
          </p:nvSpPr>
          <p:spPr>
            <a:xfrm>
              <a:off x="6910577" y="2838450"/>
              <a:ext cx="363220" cy="338455"/>
            </a:xfrm>
            <a:custGeom>
              <a:avLst/>
              <a:gdLst/>
              <a:ahLst/>
              <a:cxnLst/>
              <a:rect l="l" t="t" r="r" b="b"/>
              <a:pathLst>
                <a:path w="363220" h="338455">
                  <a:moveTo>
                    <a:pt x="181355" y="0"/>
                  </a:moveTo>
                  <a:lnTo>
                    <a:pt x="133129" y="6039"/>
                  </a:lnTo>
                  <a:lnTo>
                    <a:pt x="89803" y="23085"/>
                  </a:lnTo>
                  <a:lnTo>
                    <a:pt x="53101" y="49530"/>
                  </a:lnTo>
                  <a:lnTo>
                    <a:pt x="24750" y="83763"/>
                  </a:lnTo>
                  <a:lnTo>
                    <a:pt x="6475" y="124177"/>
                  </a:lnTo>
                  <a:lnTo>
                    <a:pt x="0" y="169163"/>
                  </a:lnTo>
                  <a:lnTo>
                    <a:pt x="6475" y="214150"/>
                  </a:lnTo>
                  <a:lnTo>
                    <a:pt x="24750" y="254564"/>
                  </a:lnTo>
                  <a:lnTo>
                    <a:pt x="53101" y="288797"/>
                  </a:lnTo>
                  <a:lnTo>
                    <a:pt x="89803" y="315242"/>
                  </a:lnTo>
                  <a:lnTo>
                    <a:pt x="133129" y="332288"/>
                  </a:lnTo>
                  <a:lnTo>
                    <a:pt x="181355" y="338327"/>
                  </a:lnTo>
                  <a:lnTo>
                    <a:pt x="229582" y="332288"/>
                  </a:lnTo>
                  <a:lnTo>
                    <a:pt x="272908" y="315242"/>
                  </a:lnTo>
                  <a:lnTo>
                    <a:pt x="309610" y="288797"/>
                  </a:lnTo>
                  <a:lnTo>
                    <a:pt x="337961" y="254564"/>
                  </a:lnTo>
                  <a:lnTo>
                    <a:pt x="356236" y="214150"/>
                  </a:lnTo>
                  <a:lnTo>
                    <a:pt x="362712" y="169163"/>
                  </a:lnTo>
                  <a:lnTo>
                    <a:pt x="356236" y="124177"/>
                  </a:lnTo>
                  <a:lnTo>
                    <a:pt x="337961" y="83763"/>
                  </a:lnTo>
                  <a:lnTo>
                    <a:pt x="309610" y="49530"/>
                  </a:lnTo>
                  <a:lnTo>
                    <a:pt x="272908" y="23085"/>
                  </a:lnTo>
                  <a:lnTo>
                    <a:pt x="229582" y="6039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1" name="object 109"/>
            <p:cNvSpPr/>
            <p:nvPr/>
          </p:nvSpPr>
          <p:spPr>
            <a:xfrm>
              <a:off x="6910577" y="2838450"/>
              <a:ext cx="363220" cy="338455"/>
            </a:xfrm>
            <a:custGeom>
              <a:avLst/>
              <a:gdLst/>
              <a:ahLst/>
              <a:cxnLst/>
              <a:rect l="l" t="t" r="r" b="b"/>
              <a:pathLst>
                <a:path w="363220" h="338455">
                  <a:moveTo>
                    <a:pt x="0" y="169163"/>
                  </a:moveTo>
                  <a:lnTo>
                    <a:pt x="6475" y="124177"/>
                  </a:lnTo>
                  <a:lnTo>
                    <a:pt x="24750" y="83763"/>
                  </a:lnTo>
                  <a:lnTo>
                    <a:pt x="53101" y="49530"/>
                  </a:lnTo>
                  <a:lnTo>
                    <a:pt x="89803" y="23085"/>
                  </a:lnTo>
                  <a:lnTo>
                    <a:pt x="133129" y="6039"/>
                  </a:lnTo>
                  <a:lnTo>
                    <a:pt x="181355" y="0"/>
                  </a:lnTo>
                  <a:lnTo>
                    <a:pt x="229582" y="6039"/>
                  </a:lnTo>
                  <a:lnTo>
                    <a:pt x="272908" y="23085"/>
                  </a:lnTo>
                  <a:lnTo>
                    <a:pt x="309610" y="49530"/>
                  </a:lnTo>
                  <a:lnTo>
                    <a:pt x="337961" y="83763"/>
                  </a:lnTo>
                  <a:lnTo>
                    <a:pt x="356236" y="124177"/>
                  </a:lnTo>
                  <a:lnTo>
                    <a:pt x="362712" y="169163"/>
                  </a:lnTo>
                  <a:lnTo>
                    <a:pt x="356236" y="214150"/>
                  </a:lnTo>
                  <a:lnTo>
                    <a:pt x="337961" y="254564"/>
                  </a:lnTo>
                  <a:lnTo>
                    <a:pt x="309610" y="288797"/>
                  </a:lnTo>
                  <a:lnTo>
                    <a:pt x="272908" y="315242"/>
                  </a:lnTo>
                  <a:lnTo>
                    <a:pt x="229582" y="332288"/>
                  </a:lnTo>
                  <a:lnTo>
                    <a:pt x="181355" y="338327"/>
                  </a:lnTo>
                  <a:lnTo>
                    <a:pt x="133129" y="332288"/>
                  </a:lnTo>
                  <a:lnTo>
                    <a:pt x="89803" y="315242"/>
                  </a:lnTo>
                  <a:lnTo>
                    <a:pt x="53101" y="288797"/>
                  </a:lnTo>
                  <a:lnTo>
                    <a:pt x="24750" y="254564"/>
                  </a:lnTo>
                  <a:lnTo>
                    <a:pt x="6475" y="214150"/>
                  </a:lnTo>
                  <a:lnTo>
                    <a:pt x="0" y="169163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2" name="object 110"/>
            <p:cNvSpPr/>
            <p:nvPr/>
          </p:nvSpPr>
          <p:spPr>
            <a:xfrm>
              <a:off x="7017257" y="3081274"/>
              <a:ext cx="777875" cy="363220"/>
            </a:xfrm>
            <a:custGeom>
              <a:avLst/>
              <a:gdLst/>
              <a:ahLst/>
              <a:cxnLst/>
              <a:rect l="l" t="t" r="r" b="b"/>
              <a:pathLst>
                <a:path w="777875" h="363220">
                  <a:moveTo>
                    <a:pt x="84083" y="26057"/>
                  </a:moveTo>
                  <a:lnTo>
                    <a:pt x="72368" y="52202"/>
                  </a:lnTo>
                  <a:lnTo>
                    <a:pt x="766064" y="362838"/>
                  </a:lnTo>
                  <a:lnTo>
                    <a:pt x="777748" y="336803"/>
                  </a:lnTo>
                  <a:lnTo>
                    <a:pt x="84083" y="26057"/>
                  </a:lnTo>
                  <a:close/>
                </a:path>
                <a:path w="777875" h="363220">
                  <a:moveTo>
                    <a:pt x="95758" y="0"/>
                  </a:moveTo>
                  <a:lnTo>
                    <a:pt x="0" y="4063"/>
                  </a:lnTo>
                  <a:lnTo>
                    <a:pt x="60706" y="78231"/>
                  </a:lnTo>
                  <a:lnTo>
                    <a:pt x="72368" y="52202"/>
                  </a:lnTo>
                  <a:lnTo>
                    <a:pt x="59309" y="46355"/>
                  </a:lnTo>
                  <a:lnTo>
                    <a:pt x="70993" y="20193"/>
                  </a:lnTo>
                  <a:lnTo>
                    <a:pt x="86710" y="20193"/>
                  </a:lnTo>
                  <a:lnTo>
                    <a:pt x="95758" y="0"/>
                  </a:lnTo>
                  <a:close/>
                </a:path>
                <a:path w="777875" h="363220">
                  <a:moveTo>
                    <a:pt x="70993" y="20193"/>
                  </a:moveTo>
                  <a:lnTo>
                    <a:pt x="59309" y="46355"/>
                  </a:lnTo>
                  <a:lnTo>
                    <a:pt x="72368" y="52202"/>
                  </a:lnTo>
                  <a:lnTo>
                    <a:pt x="84083" y="26057"/>
                  </a:lnTo>
                  <a:lnTo>
                    <a:pt x="70993" y="20193"/>
                  </a:lnTo>
                  <a:close/>
                </a:path>
                <a:path w="777875" h="363220">
                  <a:moveTo>
                    <a:pt x="86710" y="20193"/>
                  </a:moveTo>
                  <a:lnTo>
                    <a:pt x="70993" y="20193"/>
                  </a:lnTo>
                  <a:lnTo>
                    <a:pt x="84083" y="26057"/>
                  </a:lnTo>
                  <a:lnTo>
                    <a:pt x="86710" y="2019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83" name="object 11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93635" y="2877286"/>
              <a:ext cx="251459" cy="249961"/>
            </a:xfrm>
            <a:prstGeom prst="rect">
              <a:avLst/>
            </a:prstGeom>
          </p:spPr>
        </p:pic>
        <p:pic>
          <p:nvPicPr>
            <p:cNvPr id="84" name="object 11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36117" y="2896933"/>
              <a:ext cx="171069" cy="169545"/>
            </a:xfrm>
            <a:prstGeom prst="rect">
              <a:avLst/>
            </a:prstGeom>
          </p:spPr>
        </p:pic>
        <p:pic>
          <p:nvPicPr>
            <p:cNvPr id="85" name="object 11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06767" y="3592093"/>
              <a:ext cx="292671" cy="280390"/>
            </a:xfrm>
            <a:prstGeom prst="rect">
              <a:avLst/>
            </a:prstGeom>
          </p:spPr>
        </p:pic>
        <p:pic>
          <p:nvPicPr>
            <p:cNvPr id="86" name="object 11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6099" y="3555491"/>
              <a:ext cx="313969" cy="400773"/>
            </a:xfrm>
            <a:prstGeom prst="rect">
              <a:avLst/>
            </a:prstGeom>
          </p:spPr>
        </p:pic>
        <p:sp>
          <p:nvSpPr>
            <p:cNvPr id="87" name="object 115"/>
            <p:cNvSpPr/>
            <p:nvPr/>
          </p:nvSpPr>
          <p:spPr>
            <a:xfrm>
              <a:off x="6968489" y="3630930"/>
              <a:ext cx="173990" cy="161925"/>
            </a:xfrm>
            <a:custGeom>
              <a:avLst/>
              <a:gdLst/>
              <a:ahLst/>
              <a:cxnLst/>
              <a:rect l="l" t="t" r="r" b="b"/>
              <a:pathLst>
                <a:path w="173990" h="161925">
                  <a:moveTo>
                    <a:pt x="86867" y="0"/>
                  </a:moveTo>
                  <a:lnTo>
                    <a:pt x="53042" y="6351"/>
                  </a:lnTo>
                  <a:lnTo>
                    <a:pt x="25431" y="23669"/>
                  </a:lnTo>
                  <a:lnTo>
                    <a:pt x="6822" y="49345"/>
                  </a:lnTo>
                  <a:lnTo>
                    <a:pt x="0" y="80772"/>
                  </a:lnTo>
                  <a:lnTo>
                    <a:pt x="6822" y="112198"/>
                  </a:lnTo>
                  <a:lnTo>
                    <a:pt x="25431" y="137874"/>
                  </a:lnTo>
                  <a:lnTo>
                    <a:pt x="53042" y="155192"/>
                  </a:lnTo>
                  <a:lnTo>
                    <a:pt x="86867" y="161544"/>
                  </a:lnTo>
                  <a:lnTo>
                    <a:pt x="120693" y="155192"/>
                  </a:lnTo>
                  <a:lnTo>
                    <a:pt x="148304" y="137874"/>
                  </a:lnTo>
                  <a:lnTo>
                    <a:pt x="166913" y="112198"/>
                  </a:lnTo>
                  <a:lnTo>
                    <a:pt x="173735" y="80772"/>
                  </a:lnTo>
                  <a:lnTo>
                    <a:pt x="166913" y="49345"/>
                  </a:lnTo>
                  <a:lnTo>
                    <a:pt x="148304" y="23669"/>
                  </a:lnTo>
                  <a:lnTo>
                    <a:pt x="120693" y="6351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88" name="object 116"/>
            <p:cNvSpPr/>
            <p:nvPr/>
          </p:nvSpPr>
          <p:spPr>
            <a:xfrm>
              <a:off x="6968489" y="3630930"/>
              <a:ext cx="173990" cy="161925"/>
            </a:xfrm>
            <a:custGeom>
              <a:avLst/>
              <a:gdLst/>
              <a:ahLst/>
              <a:cxnLst/>
              <a:rect l="l" t="t" r="r" b="b"/>
              <a:pathLst>
                <a:path w="173990" h="161925">
                  <a:moveTo>
                    <a:pt x="0" y="80772"/>
                  </a:moveTo>
                  <a:lnTo>
                    <a:pt x="6822" y="49345"/>
                  </a:lnTo>
                  <a:lnTo>
                    <a:pt x="25431" y="23669"/>
                  </a:lnTo>
                  <a:lnTo>
                    <a:pt x="53042" y="6351"/>
                  </a:lnTo>
                  <a:lnTo>
                    <a:pt x="86867" y="0"/>
                  </a:lnTo>
                  <a:lnTo>
                    <a:pt x="120693" y="6351"/>
                  </a:lnTo>
                  <a:lnTo>
                    <a:pt x="148304" y="23669"/>
                  </a:lnTo>
                  <a:lnTo>
                    <a:pt x="166913" y="49345"/>
                  </a:lnTo>
                  <a:lnTo>
                    <a:pt x="173735" y="80772"/>
                  </a:lnTo>
                  <a:lnTo>
                    <a:pt x="166913" y="112198"/>
                  </a:lnTo>
                  <a:lnTo>
                    <a:pt x="148304" y="137874"/>
                  </a:lnTo>
                  <a:lnTo>
                    <a:pt x="120693" y="155192"/>
                  </a:lnTo>
                  <a:lnTo>
                    <a:pt x="86867" y="161544"/>
                  </a:lnTo>
                  <a:lnTo>
                    <a:pt x="53042" y="155192"/>
                  </a:lnTo>
                  <a:lnTo>
                    <a:pt x="25431" y="137874"/>
                  </a:lnTo>
                  <a:lnTo>
                    <a:pt x="6822" y="112198"/>
                  </a:lnTo>
                  <a:lnTo>
                    <a:pt x="0" y="8077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9" name="object 117"/>
          <p:cNvSpPr txBox="1"/>
          <p:nvPr/>
        </p:nvSpPr>
        <p:spPr>
          <a:xfrm>
            <a:off x="8414987" y="3907689"/>
            <a:ext cx="75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0" name="object 118"/>
          <p:cNvGrpSpPr/>
          <p:nvPr/>
        </p:nvGrpSpPr>
        <p:grpSpPr>
          <a:xfrm>
            <a:off x="8021034" y="3838728"/>
            <a:ext cx="408457" cy="534885"/>
            <a:chOff x="6624828" y="3529584"/>
            <a:chExt cx="408457" cy="534885"/>
          </a:xfrm>
        </p:grpSpPr>
        <p:pic>
          <p:nvPicPr>
            <p:cNvPr id="63" name="object 11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35496" y="3700272"/>
              <a:ext cx="292671" cy="278892"/>
            </a:xfrm>
            <a:prstGeom prst="rect">
              <a:avLst/>
            </a:prstGeom>
          </p:spPr>
        </p:pic>
        <p:pic>
          <p:nvPicPr>
            <p:cNvPr id="64" name="object 12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624828" y="3663696"/>
              <a:ext cx="313969" cy="400773"/>
            </a:xfrm>
            <a:prstGeom prst="rect">
              <a:avLst/>
            </a:prstGeom>
          </p:spPr>
        </p:pic>
        <p:sp>
          <p:nvSpPr>
            <p:cNvPr id="65" name="object 121"/>
            <p:cNvSpPr/>
            <p:nvPr/>
          </p:nvSpPr>
          <p:spPr>
            <a:xfrm>
              <a:off x="6697218" y="3739134"/>
              <a:ext cx="173990" cy="160020"/>
            </a:xfrm>
            <a:custGeom>
              <a:avLst/>
              <a:gdLst/>
              <a:ahLst/>
              <a:cxnLst/>
              <a:rect l="l" t="t" r="r" b="b"/>
              <a:pathLst>
                <a:path w="173990" h="160020">
                  <a:moveTo>
                    <a:pt x="86867" y="0"/>
                  </a:moveTo>
                  <a:lnTo>
                    <a:pt x="53042" y="6286"/>
                  </a:lnTo>
                  <a:lnTo>
                    <a:pt x="25431" y="23431"/>
                  </a:lnTo>
                  <a:lnTo>
                    <a:pt x="6822" y="48863"/>
                  </a:lnTo>
                  <a:lnTo>
                    <a:pt x="0" y="80009"/>
                  </a:lnTo>
                  <a:lnTo>
                    <a:pt x="6822" y="111156"/>
                  </a:lnTo>
                  <a:lnTo>
                    <a:pt x="25431" y="136588"/>
                  </a:lnTo>
                  <a:lnTo>
                    <a:pt x="53042" y="153733"/>
                  </a:lnTo>
                  <a:lnTo>
                    <a:pt x="86867" y="160019"/>
                  </a:lnTo>
                  <a:lnTo>
                    <a:pt x="120693" y="153733"/>
                  </a:lnTo>
                  <a:lnTo>
                    <a:pt x="148304" y="136588"/>
                  </a:lnTo>
                  <a:lnTo>
                    <a:pt x="166913" y="111156"/>
                  </a:lnTo>
                  <a:lnTo>
                    <a:pt x="173735" y="80009"/>
                  </a:lnTo>
                  <a:lnTo>
                    <a:pt x="166913" y="48863"/>
                  </a:lnTo>
                  <a:lnTo>
                    <a:pt x="148304" y="23431"/>
                  </a:lnTo>
                  <a:lnTo>
                    <a:pt x="120693" y="6286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6" name="object 122"/>
            <p:cNvSpPr/>
            <p:nvPr/>
          </p:nvSpPr>
          <p:spPr>
            <a:xfrm>
              <a:off x="6697218" y="3739134"/>
              <a:ext cx="173990" cy="160020"/>
            </a:xfrm>
            <a:custGeom>
              <a:avLst/>
              <a:gdLst/>
              <a:ahLst/>
              <a:cxnLst/>
              <a:rect l="l" t="t" r="r" b="b"/>
              <a:pathLst>
                <a:path w="173990" h="160020">
                  <a:moveTo>
                    <a:pt x="0" y="80009"/>
                  </a:moveTo>
                  <a:lnTo>
                    <a:pt x="6822" y="48863"/>
                  </a:lnTo>
                  <a:lnTo>
                    <a:pt x="25431" y="23431"/>
                  </a:lnTo>
                  <a:lnTo>
                    <a:pt x="53042" y="6286"/>
                  </a:lnTo>
                  <a:lnTo>
                    <a:pt x="86867" y="0"/>
                  </a:lnTo>
                  <a:lnTo>
                    <a:pt x="120693" y="6286"/>
                  </a:lnTo>
                  <a:lnTo>
                    <a:pt x="148304" y="23431"/>
                  </a:lnTo>
                  <a:lnTo>
                    <a:pt x="166913" y="48863"/>
                  </a:lnTo>
                  <a:lnTo>
                    <a:pt x="173735" y="80009"/>
                  </a:lnTo>
                  <a:lnTo>
                    <a:pt x="166913" y="111156"/>
                  </a:lnTo>
                  <a:lnTo>
                    <a:pt x="148304" y="136588"/>
                  </a:lnTo>
                  <a:lnTo>
                    <a:pt x="120693" y="153733"/>
                  </a:lnTo>
                  <a:lnTo>
                    <a:pt x="86867" y="160019"/>
                  </a:lnTo>
                  <a:lnTo>
                    <a:pt x="53042" y="153733"/>
                  </a:lnTo>
                  <a:lnTo>
                    <a:pt x="25431" y="136588"/>
                  </a:lnTo>
                  <a:lnTo>
                    <a:pt x="6822" y="111156"/>
                  </a:lnTo>
                  <a:lnTo>
                    <a:pt x="0" y="8000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67" name="object 12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729984" y="3566185"/>
              <a:ext cx="294182" cy="280390"/>
            </a:xfrm>
            <a:prstGeom prst="rect">
              <a:avLst/>
            </a:prstGeom>
          </p:spPr>
        </p:pic>
        <p:pic>
          <p:nvPicPr>
            <p:cNvPr id="68" name="object 12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19316" y="3529584"/>
              <a:ext cx="313969" cy="400773"/>
            </a:xfrm>
            <a:prstGeom prst="rect">
              <a:avLst/>
            </a:prstGeom>
          </p:spPr>
        </p:pic>
        <p:sp>
          <p:nvSpPr>
            <p:cNvPr id="69" name="object 125"/>
            <p:cNvSpPr/>
            <p:nvPr/>
          </p:nvSpPr>
          <p:spPr>
            <a:xfrm>
              <a:off x="6791706" y="3605022"/>
              <a:ext cx="175260" cy="161925"/>
            </a:xfrm>
            <a:custGeom>
              <a:avLst/>
              <a:gdLst/>
              <a:ahLst/>
              <a:cxnLst/>
              <a:rect l="l" t="t" r="r" b="b"/>
              <a:pathLst>
                <a:path w="175259" h="161925">
                  <a:moveTo>
                    <a:pt x="87629" y="0"/>
                  </a:moveTo>
                  <a:lnTo>
                    <a:pt x="53524" y="6351"/>
                  </a:lnTo>
                  <a:lnTo>
                    <a:pt x="25669" y="23669"/>
                  </a:lnTo>
                  <a:lnTo>
                    <a:pt x="6887" y="49345"/>
                  </a:lnTo>
                  <a:lnTo>
                    <a:pt x="0" y="80771"/>
                  </a:lnTo>
                  <a:lnTo>
                    <a:pt x="6887" y="112198"/>
                  </a:lnTo>
                  <a:lnTo>
                    <a:pt x="25669" y="137874"/>
                  </a:lnTo>
                  <a:lnTo>
                    <a:pt x="53524" y="155192"/>
                  </a:lnTo>
                  <a:lnTo>
                    <a:pt x="87629" y="161543"/>
                  </a:lnTo>
                  <a:lnTo>
                    <a:pt x="121735" y="155192"/>
                  </a:lnTo>
                  <a:lnTo>
                    <a:pt x="149590" y="137874"/>
                  </a:lnTo>
                  <a:lnTo>
                    <a:pt x="168372" y="112198"/>
                  </a:lnTo>
                  <a:lnTo>
                    <a:pt x="175260" y="80771"/>
                  </a:lnTo>
                  <a:lnTo>
                    <a:pt x="168372" y="49345"/>
                  </a:lnTo>
                  <a:lnTo>
                    <a:pt x="149590" y="23669"/>
                  </a:lnTo>
                  <a:lnTo>
                    <a:pt x="121735" y="6351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70" name="object 126"/>
            <p:cNvSpPr/>
            <p:nvPr/>
          </p:nvSpPr>
          <p:spPr>
            <a:xfrm>
              <a:off x="6791706" y="3605022"/>
              <a:ext cx="175260" cy="161925"/>
            </a:xfrm>
            <a:custGeom>
              <a:avLst/>
              <a:gdLst/>
              <a:ahLst/>
              <a:cxnLst/>
              <a:rect l="l" t="t" r="r" b="b"/>
              <a:pathLst>
                <a:path w="175259" h="161925">
                  <a:moveTo>
                    <a:pt x="0" y="80771"/>
                  </a:moveTo>
                  <a:lnTo>
                    <a:pt x="6887" y="49345"/>
                  </a:lnTo>
                  <a:lnTo>
                    <a:pt x="25669" y="23669"/>
                  </a:lnTo>
                  <a:lnTo>
                    <a:pt x="53524" y="6351"/>
                  </a:lnTo>
                  <a:lnTo>
                    <a:pt x="87629" y="0"/>
                  </a:lnTo>
                  <a:lnTo>
                    <a:pt x="121735" y="6351"/>
                  </a:lnTo>
                  <a:lnTo>
                    <a:pt x="149590" y="23669"/>
                  </a:lnTo>
                  <a:lnTo>
                    <a:pt x="168372" y="49345"/>
                  </a:lnTo>
                  <a:lnTo>
                    <a:pt x="175260" y="80771"/>
                  </a:lnTo>
                  <a:lnTo>
                    <a:pt x="168372" y="112198"/>
                  </a:lnTo>
                  <a:lnTo>
                    <a:pt x="149590" y="137874"/>
                  </a:lnTo>
                  <a:lnTo>
                    <a:pt x="121735" y="155192"/>
                  </a:lnTo>
                  <a:lnTo>
                    <a:pt x="87629" y="161543"/>
                  </a:lnTo>
                  <a:lnTo>
                    <a:pt x="53524" y="155192"/>
                  </a:lnTo>
                  <a:lnTo>
                    <a:pt x="25669" y="137874"/>
                  </a:lnTo>
                  <a:lnTo>
                    <a:pt x="6887" y="112198"/>
                  </a:lnTo>
                  <a:lnTo>
                    <a:pt x="0" y="8077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41" name="object 127"/>
          <p:cNvSpPr txBox="1"/>
          <p:nvPr/>
        </p:nvSpPr>
        <p:spPr>
          <a:xfrm>
            <a:off x="8143715" y="3882161"/>
            <a:ext cx="170180" cy="34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07314">
              <a:lnSpc>
                <a:spcPts val="1245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45"/>
              </a:lnSpc>
            </a:pP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2" name="object 128"/>
          <p:cNvGrpSpPr/>
          <p:nvPr/>
        </p:nvGrpSpPr>
        <p:grpSpPr>
          <a:xfrm>
            <a:off x="7923434" y="3228873"/>
            <a:ext cx="611213" cy="562610"/>
            <a:chOff x="6527228" y="2919729"/>
            <a:chExt cx="611213" cy="562610"/>
          </a:xfrm>
        </p:grpSpPr>
        <p:sp>
          <p:nvSpPr>
            <p:cNvPr id="45" name="object 129"/>
            <p:cNvSpPr/>
            <p:nvPr/>
          </p:nvSpPr>
          <p:spPr>
            <a:xfrm>
              <a:off x="6634480" y="2919729"/>
              <a:ext cx="252729" cy="324485"/>
            </a:xfrm>
            <a:custGeom>
              <a:avLst/>
              <a:gdLst/>
              <a:ahLst/>
              <a:cxnLst/>
              <a:rect l="l" t="t" r="r" b="b"/>
              <a:pathLst>
                <a:path w="252729" h="324485">
                  <a:moveTo>
                    <a:pt x="237236" y="0"/>
                  </a:moveTo>
                  <a:lnTo>
                    <a:pt x="153543" y="15239"/>
                  </a:lnTo>
                  <a:lnTo>
                    <a:pt x="178308" y="32384"/>
                  </a:lnTo>
                  <a:lnTo>
                    <a:pt x="0" y="290321"/>
                  </a:lnTo>
                  <a:lnTo>
                    <a:pt x="49529" y="324484"/>
                  </a:lnTo>
                  <a:lnTo>
                    <a:pt x="227711" y="66547"/>
                  </a:lnTo>
                  <a:lnTo>
                    <a:pt x="252475" y="83565"/>
                  </a:lnTo>
                  <a:lnTo>
                    <a:pt x="23723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6" name="object 130"/>
            <p:cNvSpPr/>
            <p:nvPr/>
          </p:nvSpPr>
          <p:spPr>
            <a:xfrm>
              <a:off x="6634480" y="2919729"/>
              <a:ext cx="252729" cy="324485"/>
            </a:xfrm>
            <a:custGeom>
              <a:avLst/>
              <a:gdLst/>
              <a:ahLst/>
              <a:cxnLst/>
              <a:rect l="l" t="t" r="r" b="b"/>
              <a:pathLst>
                <a:path w="252729" h="324485">
                  <a:moveTo>
                    <a:pt x="0" y="290321"/>
                  </a:moveTo>
                  <a:lnTo>
                    <a:pt x="178308" y="32384"/>
                  </a:lnTo>
                  <a:lnTo>
                    <a:pt x="153543" y="15239"/>
                  </a:lnTo>
                  <a:lnTo>
                    <a:pt x="237236" y="0"/>
                  </a:lnTo>
                  <a:lnTo>
                    <a:pt x="252475" y="83565"/>
                  </a:lnTo>
                  <a:lnTo>
                    <a:pt x="227711" y="66547"/>
                  </a:lnTo>
                  <a:lnTo>
                    <a:pt x="49529" y="324484"/>
                  </a:lnTo>
                  <a:lnTo>
                    <a:pt x="0" y="29032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47" name="object 13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767766" y="3065589"/>
              <a:ext cx="202946" cy="244094"/>
            </a:xfrm>
            <a:prstGeom prst="rect">
              <a:avLst/>
            </a:prstGeom>
          </p:spPr>
        </p:pic>
        <p:pic>
          <p:nvPicPr>
            <p:cNvPr id="48" name="object 13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527228" y="3008566"/>
              <a:ext cx="203073" cy="243966"/>
            </a:xfrm>
            <a:prstGeom prst="rect">
              <a:avLst/>
            </a:prstGeom>
          </p:spPr>
        </p:pic>
        <p:sp>
          <p:nvSpPr>
            <p:cNvPr id="49" name="object 133"/>
            <p:cNvSpPr/>
            <p:nvPr/>
          </p:nvSpPr>
          <p:spPr>
            <a:xfrm>
              <a:off x="6666357" y="2968624"/>
              <a:ext cx="285115" cy="355600"/>
            </a:xfrm>
            <a:custGeom>
              <a:avLst/>
              <a:gdLst/>
              <a:ahLst/>
              <a:cxnLst/>
              <a:rect l="l" t="t" r="r" b="b"/>
              <a:pathLst>
                <a:path w="285115" h="355600">
                  <a:moveTo>
                    <a:pt x="263778" y="0"/>
                  </a:moveTo>
                  <a:lnTo>
                    <a:pt x="147320" y="21336"/>
                  </a:lnTo>
                  <a:lnTo>
                    <a:pt x="181737" y="45085"/>
                  </a:lnTo>
                  <a:lnTo>
                    <a:pt x="0" y="308101"/>
                  </a:lnTo>
                  <a:lnTo>
                    <a:pt x="68834" y="355600"/>
                  </a:lnTo>
                  <a:lnTo>
                    <a:pt x="250571" y="92582"/>
                  </a:lnTo>
                  <a:lnTo>
                    <a:pt x="284988" y="116458"/>
                  </a:lnTo>
                  <a:lnTo>
                    <a:pt x="26377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0" name="object 134"/>
            <p:cNvSpPr/>
            <p:nvPr/>
          </p:nvSpPr>
          <p:spPr>
            <a:xfrm>
              <a:off x="6666357" y="2968624"/>
              <a:ext cx="285115" cy="355600"/>
            </a:xfrm>
            <a:custGeom>
              <a:avLst/>
              <a:gdLst/>
              <a:ahLst/>
              <a:cxnLst/>
              <a:rect l="l" t="t" r="r" b="b"/>
              <a:pathLst>
                <a:path w="285115" h="355600">
                  <a:moveTo>
                    <a:pt x="0" y="308101"/>
                  </a:moveTo>
                  <a:lnTo>
                    <a:pt x="181737" y="45085"/>
                  </a:lnTo>
                  <a:lnTo>
                    <a:pt x="147320" y="21336"/>
                  </a:lnTo>
                  <a:lnTo>
                    <a:pt x="263778" y="0"/>
                  </a:lnTo>
                  <a:lnTo>
                    <a:pt x="284988" y="116458"/>
                  </a:lnTo>
                  <a:lnTo>
                    <a:pt x="250571" y="92582"/>
                  </a:lnTo>
                  <a:lnTo>
                    <a:pt x="68834" y="355600"/>
                  </a:lnTo>
                  <a:lnTo>
                    <a:pt x="0" y="30810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1" name="object 13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646164" y="2967253"/>
              <a:ext cx="294182" cy="280390"/>
            </a:xfrm>
            <a:prstGeom prst="rect">
              <a:avLst/>
            </a:prstGeom>
          </p:spPr>
        </p:pic>
        <p:pic>
          <p:nvPicPr>
            <p:cNvPr id="52" name="object 13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635496" y="2930690"/>
              <a:ext cx="313969" cy="400773"/>
            </a:xfrm>
            <a:prstGeom prst="rect">
              <a:avLst/>
            </a:prstGeom>
          </p:spPr>
        </p:pic>
        <p:sp>
          <p:nvSpPr>
            <p:cNvPr id="53" name="object 137"/>
            <p:cNvSpPr/>
            <p:nvPr/>
          </p:nvSpPr>
          <p:spPr>
            <a:xfrm>
              <a:off x="6707886" y="3006089"/>
              <a:ext cx="175260" cy="161925"/>
            </a:xfrm>
            <a:custGeom>
              <a:avLst/>
              <a:gdLst/>
              <a:ahLst/>
              <a:cxnLst/>
              <a:rect l="l" t="t" r="r" b="b"/>
              <a:pathLst>
                <a:path w="175259" h="161925">
                  <a:moveTo>
                    <a:pt x="87630" y="0"/>
                  </a:moveTo>
                  <a:lnTo>
                    <a:pt x="53524" y="6351"/>
                  </a:lnTo>
                  <a:lnTo>
                    <a:pt x="25669" y="23669"/>
                  </a:lnTo>
                  <a:lnTo>
                    <a:pt x="6887" y="49345"/>
                  </a:lnTo>
                  <a:lnTo>
                    <a:pt x="0" y="80772"/>
                  </a:lnTo>
                  <a:lnTo>
                    <a:pt x="6887" y="112198"/>
                  </a:lnTo>
                  <a:lnTo>
                    <a:pt x="25669" y="137874"/>
                  </a:lnTo>
                  <a:lnTo>
                    <a:pt x="53524" y="155192"/>
                  </a:lnTo>
                  <a:lnTo>
                    <a:pt x="87630" y="161544"/>
                  </a:lnTo>
                  <a:lnTo>
                    <a:pt x="121735" y="155192"/>
                  </a:lnTo>
                  <a:lnTo>
                    <a:pt x="149590" y="137874"/>
                  </a:lnTo>
                  <a:lnTo>
                    <a:pt x="168372" y="112198"/>
                  </a:lnTo>
                  <a:lnTo>
                    <a:pt x="175260" y="80772"/>
                  </a:lnTo>
                  <a:lnTo>
                    <a:pt x="168372" y="49345"/>
                  </a:lnTo>
                  <a:lnTo>
                    <a:pt x="149590" y="23669"/>
                  </a:lnTo>
                  <a:lnTo>
                    <a:pt x="121735" y="6351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4" name="object 138"/>
            <p:cNvSpPr/>
            <p:nvPr/>
          </p:nvSpPr>
          <p:spPr>
            <a:xfrm>
              <a:off x="6707886" y="3006089"/>
              <a:ext cx="175260" cy="161925"/>
            </a:xfrm>
            <a:custGeom>
              <a:avLst/>
              <a:gdLst/>
              <a:ahLst/>
              <a:cxnLst/>
              <a:rect l="l" t="t" r="r" b="b"/>
              <a:pathLst>
                <a:path w="175259" h="161925">
                  <a:moveTo>
                    <a:pt x="0" y="80772"/>
                  </a:moveTo>
                  <a:lnTo>
                    <a:pt x="6887" y="49345"/>
                  </a:lnTo>
                  <a:lnTo>
                    <a:pt x="25669" y="23669"/>
                  </a:lnTo>
                  <a:lnTo>
                    <a:pt x="53524" y="6351"/>
                  </a:lnTo>
                  <a:lnTo>
                    <a:pt x="87630" y="0"/>
                  </a:lnTo>
                  <a:lnTo>
                    <a:pt x="121735" y="6351"/>
                  </a:lnTo>
                  <a:lnTo>
                    <a:pt x="149590" y="23669"/>
                  </a:lnTo>
                  <a:lnTo>
                    <a:pt x="168372" y="49345"/>
                  </a:lnTo>
                  <a:lnTo>
                    <a:pt x="175260" y="80772"/>
                  </a:lnTo>
                  <a:lnTo>
                    <a:pt x="168372" y="112198"/>
                  </a:lnTo>
                  <a:lnTo>
                    <a:pt x="149590" y="137874"/>
                  </a:lnTo>
                  <a:lnTo>
                    <a:pt x="121735" y="155192"/>
                  </a:lnTo>
                  <a:lnTo>
                    <a:pt x="87630" y="161544"/>
                  </a:lnTo>
                  <a:lnTo>
                    <a:pt x="53524" y="155192"/>
                  </a:lnTo>
                  <a:lnTo>
                    <a:pt x="25669" y="137874"/>
                  </a:lnTo>
                  <a:lnTo>
                    <a:pt x="6887" y="112198"/>
                  </a:lnTo>
                  <a:lnTo>
                    <a:pt x="0" y="8077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5" name="object 1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08648" y="3061741"/>
              <a:ext cx="292671" cy="280390"/>
            </a:xfrm>
            <a:prstGeom prst="rect">
              <a:avLst/>
            </a:prstGeom>
          </p:spPr>
        </p:pic>
        <p:pic>
          <p:nvPicPr>
            <p:cNvPr id="56" name="object 14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697980" y="3025178"/>
              <a:ext cx="313969" cy="400773"/>
            </a:xfrm>
            <a:prstGeom prst="rect">
              <a:avLst/>
            </a:prstGeom>
          </p:spPr>
        </p:pic>
        <p:sp>
          <p:nvSpPr>
            <p:cNvPr id="57" name="object 141"/>
            <p:cNvSpPr/>
            <p:nvPr/>
          </p:nvSpPr>
          <p:spPr>
            <a:xfrm>
              <a:off x="6770370" y="3100577"/>
              <a:ext cx="173990" cy="161925"/>
            </a:xfrm>
            <a:custGeom>
              <a:avLst/>
              <a:gdLst/>
              <a:ahLst/>
              <a:cxnLst/>
              <a:rect l="l" t="t" r="r" b="b"/>
              <a:pathLst>
                <a:path w="173990" h="161925">
                  <a:moveTo>
                    <a:pt x="86868" y="0"/>
                  </a:moveTo>
                  <a:lnTo>
                    <a:pt x="53042" y="6351"/>
                  </a:lnTo>
                  <a:lnTo>
                    <a:pt x="25431" y="23669"/>
                  </a:lnTo>
                  <a:lnTo>
                    <a:pt x="6822" y="49345"/>
                  </a:lnTo>
                  <a:lnTo>
                    <a:pt x="0" y="80772"/>
                  </a:lnTo>
                  <a:lnTo>
                    <a:pt x="6822" y="112198"/>
                  </a:lnTo>
                  <a:lnTo>
                    <a:pt x="25431" y="137874"/>
                  </a:lnTo>
                  <a:lnTo>
                    <a:pt x="53042" y="155192"/>
                  </a:lnTo>
                  <a:lnTo>
                    <a:pt x="86868" y="161544"/>
                  </a:lnTo>
                  <a:lnTo>
                    <a:pt x="120693" y="155192"/>
                  </a:lnTo>
                  <a:lnTo>
                    <a:pt x="148304" y="137874"/>
                  </a:lnTo>
                  <a:lnTo>
                    <a:pt x="166913" y="112198"/>
                  </a:lnTo>
                  <a:lnTo>
                    <a:pt x="173735" y="80772"/>
                  </a:lnTo>
                  <a:lnTo>
                    <a:pt x="166913" y="49345"/>
                  </a:lnTo>
                  <a:lnTo>
                    <a:pt x="148304" y="23669"/>
                  </a:lnTo>
                  <a:lnTo>
                    <a:pt x="120693" y="6351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58" name="object 142"/>
            <p:cNvSpPr/>
            <p:nvPr/>
          </p:nvSpPr>
          <p:spPr>
            <a:xfrm>
              <a:off x="6770370" y="3100577"/>
              <a:ext cx="173990" cy="161925"/>
            </a:xfrm>
            <a:custGeom>
              <a:avLst/>
              <a:gdLst/>
              <a:ahLst/>
              <a:cxnLst/>
              <a:rect l="l" t="t" r="r" b="b"/>
              <a:pathLst>
                <a:path w="173990" h="161925">
                  <a:moveTo>
                    <a:pt x="0" y="80772"/>
                  </a:moveTo>
                  <a:lnTo>
                    <a:pt x="6822" y="49345"/>
                  </a:lnTo>
                  <a:lnTo>
                    <a:pt x="25431" y="23669"/>
                  </a:lnTo>
                  <a:lnTo>
                    <a:pt x="53042" y="6351"/>
                  </a:lnTo>
                  <a:lnTo>
                    <a:pt x="86868" y="0"/>
                  </a:lnTo>
                  <a:lnTo>
                    <a:pt x="120693" y="6351"/>
                  </a:lnTo>
                  <a:lnTo>
                    <a:pt x="148304" y="23669"/>
                  </a:lnTo>
                  <a:lnTo>
                    <a:pt x="166913" y="49345"/>
                  </a:lnTo>
                  <a:lnTo>
                    <a:pt x="173735" y="80772"/>
                  </a:lnTo>
                  <a:lnTo>
                    <a:pt x="166913" y="112198"/>
                  </a:lnTo>
                  <a:lnTo>
                    <a:pt x="148304" y="137874"/>
                  </a:lnTo>
                  <a:lnTo>
                    <a:pt x="120693" y="155192"/>
                  </a:lnTo>
                  <a:lnTo>
                    <a:pt x="86868" y="161544"/>
                  </a:lnTo>
                  <a:lnTo>
                    <a:pt x="53042" y="155192"/>
                  </a:lnTo>
                  <a:lnTo>
                    <a:pt x="25431" y="137874"/>
                  </a:lnTo>
                  <a:lnTo>
                    <a:pt x="6822" y="112198"/>
                  </a:lnTo>
                  <a:lnTo>
                    <a:pt x="0" y="8077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59" name="object 1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835140" y="3118129"/>
              <a:ext cx="294182" cy="280390"/>
            </a:xfrm>
            <a:prstGeom prst="rect">
              <a:avLst/>
            </a:prstGeom>
          </p:spPr>
        </p:pic>
        <p:pic>
          <p:nvPicPr>
            <p:cNvPr id="60" name="object 1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824472" y="3081566"/>
              <a:ext cx="313969" cy="400773"/>
            </a:xfrm>
            <a:prstGeom prst="rect">
              <a:avLst/>
            </a:prstGeom>
          </p:spPr>
        </p:pic>
        <p:sp>
          <p:nvSpPr>
            <p:cNvPr id="61" name="object 145"/>
            <p:cNvSpPr/>
            <p:nvPr/>
          </p:nvSpPr>
          <p:spPr>
            <a:xfrm>
              <a:off x="6896862" y="3156965"/>
              <a:ext cx="175260" cy="161925"/>
            </a:xfrm>
            <a:custGeom>
              <a:avLst/>
              <a:gdLst/>
              <a:ahLst/>
              <a:cxnLst/>
              <a:rect l="l" t="t" r="r" b="b"/>
              <a:pathLst>
                <a:path w="175259" h="161925">
                  <a:moveTo>
                    <a:pt x="87630" y="0"/>
                  </a:moveTo>
                  <a:lnTo>
                    <a:pt x="53524" y="6351"/>
                  </a:lnTo>
                  <a:lnTo>
                    <a:pt x="25669" y="23669"/>
                  </a:lnTo>
                  <a:lnTo>
                    <a:pt x="6887" y="49345"/>
                  </a:lnTo>
                  <a:lnTo>
                    <a:pt x="0" y="80771"/>
                  </a:lnTo>
                  <a:lnTo>
                    <a:pt x="6887" y="112198"/>
                  </a:lnTo>
                  <a:lnTo>
                    <a:pt x="25669" y="137874"/>
                  </a:lnTo>
                  <a:lnTo>
                    <a:pt x="53524" y="155192"/>
                  </a:lnTo>
                  <a:lnTo>
                    <a:pt x="87630" y="161544"/>
                  </a:lnTo>
                  <a:lnTo>
                    <a:pt x="121735" y="155192"/>
                  </a:lnTo>
                  <a:lnTo>
                    <a:pt x="149590" y="137874"/>
                  </a:lnTo>
                  <a:lnTo>
                    <a:pt x="168372" y="112198"/>
                  </a:lnTo>
                  <a:lnTo>
                    <a:pt x="175260" y="80771"/>
                  </a:lnTo>
                  <a:lnTo>
                    <a:pt x="168372" y="49345"/>
                  </a:lnTo>
                  <a:lnTo>
                    <a:pt x="149590" y="23669"/>
                  </a:lnTo>
                  <a:lnTo>
                    <a:pt x="121735" y="6351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62" name="object 146"/>
            <p:cNvSpPr/>
            <p:nvPr/>
          </p:nvSpPr>
          <p:spPr>
            <a:xfrm>
              <a:off x="6896862" y="3156965"/>
              <a:ext cx="175260" cy="161925"/>
            </a:xfrm>
            <a:custGeom>
              <a:avLst/>
              <a:gdLst/>
              <a:ahLst/>
              <a:cxnLst/>
              <a:rect l="l" t="t" r="r" b="b"/>
              <a:pathLst>
                <a:path w="175259" h="161925">
                  <a:moveTo>
                    <a:pt x="0" y="80771"/>
                  </a:moveTo>
                  <a:lnTo>
                    <a:pt x="6887" y="49345"/>
                  </a:lnTo>
                  <a:lnTo>
                    <a:pt x="25669" y="23669"/>
                  </a:lnTo>
                  <a:lnTo>
                    <a:pt x="53524" y="6351"/>
                  </a:lnTo>
                  <a:lnTo>
                    <a:pt x="87630" y="0"/>
                  </a:lnTo>
                  <a:lnTo>
                    <a:pt x="121735" y="6351"/>
                  </a:lnTo>
                  <a:lnTo>
                    <a:pt x="149590" y="23669"/>
                  </a:lnTo>
                  <a:lnTo>
                    <a:pt x="168372" y="49345"/>
                  </a:lnTo>
                  <a:lnTo>
                    <a:pt x="175260" y="80771"/>
                  </a:lnTo>
                  <a:lnTo>
                    <a:pt x="168372" y="112198"/>
                  </a:lnTo>
                  <a:lnTo>
                    <a:pt x="149590" y="137874"/>
                  </a:lnTo>
                  <a:lnTo>
                    <a:pt x="121735" y="155192"/>
                  </a:lnTo>
                  <a:lnTo>
                    <a:pt x="87630" y="161544"/>
                  </a:lnTo>
                  <a:lnTo>
                    <a:pt x="53524" y="155192"/>
                  </a:lnTo>
                  <a:lnTo>
                    <a:pt x="25669" y="137874"/>
                  </a:lnTo>
                  <a:lnTo>
                    <a:pt x="6887" y="112198"/>
                  </a:lnTo>
                  <a:lnTo>
                    <a:pt x="0" y="8077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43" name="object 147"/>
          <p:cNvSpPr txBox="1"/>
          <p:nvPr/>
        </p:nvSpPr>
        <p:spPr>
          <a:xfrm>
            <a:off x="8129237" y="3282595"/>
            <a:ext cx="314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r>
              <a:rPr sz="1800" spc="67" baseline="-34722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r>
              <a:rPr sz="1800" spc="494" baseline="-3472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75" baseline="-55555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1800" baseline="-55555">
              <a:latin typeface="Calibri"/>
              <a:cs typeface="Calibri"/>
            </a:endParaRPr>
          </a:p>
        </p:txBody>
      </p:sp>
      <p:sp>
        <p:nvSpPr>
          <p:cNvPr id="44" name="object 148"/>
          <p:cNvSpPr/>
          <p:nvPr/>
        </p:nvSpPr>
        <p:spPr>
          <a:xfrm>
            <a:off x="4507451" y="3452648"/>
            <a:ext cx="346075" cy="147320"/>
          </a:xfrm>
          <a:custGeom>
            <a:avLst/>
            <a:gdLst/>
            <a:ahLst/>
            <a:cxnLst/>
            <a:rect l="l" t="t" r="r" b="b"/>
            <a:pathLst>
              <a:path w="346075" h="147320">
                <a:moveTo>
                  <a:pt x="66293" y="66420"/>
                </a:moveTo>
                <a:lnTo>
                  <a:pt x="0" y="135635"/>
                </a:lnTo>
                <a:lnTo>
                  <a:pt x="95123" y="147193"/>
                </a:lnTo>
                <a:lnTo>
                  <a:pt x="87235" y="125094"/>
                </a:lnTo>
                <a:lnTo>
                  <a:pt x="72009" y="125094"/>
                </a:lnTo>
                <a:lnTo>
                  <a:pt x="62484" y="98170"/>
                </a:lnTo>
                <a:lnTo>
                  <a:pt x="75908" y="93357"/>
                </a:lnTo>
                <a:lnTo>
                  <a:pt x="66293" y="66420"/>
                </a:lnTo>
                <a:close/>
              </a:path>
              <a:path w="346075" h="147320">
                <a:moveTo>
                  <a:pt x="75908" y="93357"/>
                </a:moveTo>
                <a:lnTo>
                  <a:pt x="62484" y="98170"/>
                </a:lnTo>
                <a:lnTo>
                  <a:pt x="72009" y="125094"/>
                </a:lnTo>
                <a:lnTo>
                  <a:pt x="85509" y="120257"/>
                </a:lnTo>
                <a:lnTo>
                  <a:pt x="75908" y="93357"/>
                </a:lnTo>
                <a:close/>
              </a:path>
              <a:path w="346075" h="147320">
                <a:moveTo>
                  <a:pt x="85509" y="120257"/>
                </a:moveTo>
                <a:lnTo>
                  <a:pt x="72009" y="125094"/>
                </a:lnTo>
                <a:lnTo>
                  <a:pt x="87235" y="125094"/>
                </a:lnTo>
                <a:lnTo>
                  <a:pt x="85509" y="120257"/>
                </a:lnTo>
                <a:close/>
              </a:path>
              <a:path w="346075" h="147320">
                <a:moveTo>
                  <a:pt x="336295" y="0"/>
                </a:moveTo>
                <a:lnTo>
                  <a:pt x="75908" y="93357"/>
                </a:lnTo>
                <a:lnTo>
                  <a:pt x="85509" y="120257"/>
                </a:lnTo>
                <a:lnTo>
                  <a:pt x="345948" y="26923"/>
                </a:lnTo>
                <a:lnTo>
                  <a:pt x="3362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grpSp>
        <p:nvGrpSpPr>
          <p:cNvPr id="152" name="object 149"/>
          <p:cNvGrpSpPr/>
          <p:nvPr/>
        </p:nvGrpSpPr>
        <p:grpSpPr>
          <a:xfrm>
            <a:off x="509491" y="227911"/>
            <a:ext cx="10452777" cy="1202135"/>
            <a:chOff x="-1308777" y="0"/>
            <a:chExt cx="10452777" cy="1202135"/>
          </a:xfrm>
        </p:grpSpPr>
        <p:pic>
          <p:nvPicPr>
            <p:cNvPr id="153" name="object 15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-1308777" y="99013"/>
              <a:ext cx="954405" cy="1103122"/>
            </a:xfrm>
            <a:prstGeom prst="rect">
              <a:avLst/>
            </a:prstGeom>
          </p:spPr>
        </p:pic>
        <p:sp>
          <p:nvSpPr>
            <p:cNvPr id="154" name="object 151"/>
            <p:cNvSpPr/>
            <p:nvPr/>
          </p:nvSpPr>
          <p:spPr>
            <a:xfrm>
              <a:off x="-528235" y="152606"/>
              <a:ext cx="546100" cy="201295"/>
            </a:xfrm>
            <a:custGeom>
              <a:avLst/>
              <a:gdLst/>
              <a:ahLst/>
              <a:cxnLst/>
              <a:rect l="l" t="t" r="r" b="b"/>
              <a:pathLst>
                <a:path w="546100" h="201295">
                  <a:moveTo>
                    <a:pt x="545592" y="100584"/>
                  </a:moveTo>
                  <a:lnTo>
                    <a:pt x="517864" y="56372"/>
                  </a:lnTo>
                  <a:lnTo>
                    <a:pt x="443415" y="22113"/>
                  </a:lnTo>
                  <a:lnTo>
                    <a:pt x="392764" y="10232"/>
                  </a:lnTo>
                  <a:lnTo>
                    <a:pt x="335345" y="2659"/>
                  </a:lnTo>
                  <a:lnTo>
                    <a:pt x="272795" y="0"/>
                  </a:lnTo>
                  <a:lnTo>
                    <a:pt x="210246" y="2659"/>
                  </a:lnTo>
                  <a:lnTo>
                    <a:pt x="152827" y="10232"/>
                  </a:lnTo>
                  <a:lnTo>
                    <a:pt x="102176" y="22113"/>
                  </a:lnTo>
                  <a:lnTo>
                    <a:pt x="59930" y="37695"/>
                  </a:lnTo>
                  <a:lnTo>
                    <a:pt x="7204" y="77537"/>
                  </a:lnTo>
                  <a:lnTo>
                    <a:pt x="0" y="100584"/>
                  </a:lnTo>
                  <a:lnTo>
                    <a:pt x="7204" y="123630"/>
                  </a:lnTo>
                  <a:lnTo>
                    <a:pt x="59930" y="163472"/>
                  </a:lnTo>
                  <a:lnTo>
                    <a:pt x="102176" y="179054"/>
                  </a:lnTo>
                  <a:lnTo>
                    <a:pt x="152827" y="190935"/>
                  </a:lnTo>
                  <a:lnTo>
                    <a:pt x="210246" y="198508"/>
                  </a:lnTo>
                  <a:lnTo>
                    <a:pt x="272795" y="201167"/>
                  </a:lnTo>
                  <a:lnTo>
                    <a:pt x="335345" y="198508"/>
                  </a:lnTo>
                  <a:lnTo>
                    <a:pt x="392764" y="190935"/>
                  </a:lnTo>
                  <a:lnTo>
                    <a:pt x="443415" y="179054"/>
                  </a:lnTo>
                  <a:lnTo>
                    <a:pt x="485661" y="163472"/>
                  </a:lnTo>
                  <a:lnTo>
                    <a:pt x="538387" y="123630"/>
                  </a:lnTo>
                  <a:lnTo>
                    <a:pt x="545592" y="100584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269224" y="0"/>
              <a:ext cx="874776" cy="1054480"/>
            </a:xfrm>
            <a:prstGeom prst="rect">
              <a:avLst/>
            </a:prstGeom>
          </p:spPr>
        </p:pic>
        <p:pic>
          <p:nvPicPr>
            <p:cNvPr id="156" name="object 15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464296" y="129539"/>
              <a:ext cx="496824" cy="550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9899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27</a:t>
            </a:fld>
            <a:endParaRPr lang="fr-FR"/>
          </a:p>
        </p:txBody>
      </p:sp>
      <p:grpSp>
        <p:nvGrpSpPr>
          <p:cNvPr id="6" name="object 3"/>
          <p:cNvGrpSpPr/>
          <p:nvPr/>
        </p:nvGrpSpPr>
        <p:grpSpPr>
          <a:xfrm>
            <a:off x="1848412" y="3241150"/>
            <a:ext cx="2924565" cy="507492"/>
            <a:chOff x="263647" y="2753867"/>
            <a:chExt cx="2924565" cy="507492"/>
          </a:xfrm>
        </p:grpSpPr>
        <p:pic>
          <p:nvPicPr>
            <p:cNvPr id="3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647" y="2770425"/>
              <a:ext cx="2924565" cy="385947"/>
            </a:xfrm>
            <a:prstGeom prst="rect">
              <a:avLst/>
            </a:prstGeom>
          </p:spPr>
        </p:pic>
        <p:pic>
          <p:nvPicPr>
            <p:cNvPr id="3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1" y="2753867"/>
              <a:ext cx="2298191" cy="507492"/>
            </a:xfrm>
            <a:prstGeom prst="rect">
              <a:avLst/>
            </a:prstGeom>
          </p:spPr>
        </p:pic>
        <p:pic>
          <p:nvPicPr>
            <p:cNvPr id="3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179" y="2781299"/>
              <a:ext cx="2862072" cy="32308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312424" y="3297284"/>
            <a:ext cx="2000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Intervalle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surface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12h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95454" y="1105264"/>
            <a:ext cx="5739765" cy="489584"/>
          </a:xfrm>
          <a:custGeom>
            <a:avLst/>
            <a:gdLst/>
            <a:ahLst/>
            <a:cxnLst/>
            <a:rect l="l" t="t" r="r" b="b"/>
            <a:pathLst>
              <a:path w="5739765" h="489584">
                <a:moveTo>
                  <a:pt x="0" y="81533"/>
                </a:moveTo>
                <a:lnTo>
                  <a:pt x="6399" y="49774"/>
                </a:lnTo>
                <a:lnTo>
                  <a:pt x="23860" y="23860"/>
                </a:lnTo>
                <a:lnTo>
                  <a:pt x="49774" y="6399"/>
                </a:lnTo>
                <a:lnTo>
                  <a:pt x="81534" y="0"/>
                </a:lnTo>
                <a:lnTo>
                  <a:pt x="5657850" y="0"/>
                </a:lnTo>
                <a:lnTo>
                  <a:pt x="5689609" y="6399"/>
                </a:lnTo>
                <a:lnTo>
                  <a:pt x="5715523" y="23860"/>
                </a:lnTo>
                <a:lnTo>
                  <a:pt x="5732984" y="49774"/>
                </a:lnTo>
                <a:lnTo>
                  <a:pt x="5739384" y="81533"/>
                </a:lnTo>
                <a:lnTo>
                  <a:pt x="5739384" y="407669"/>
                </a:lnTo>
                <a:lnTo>
                  <a:pt x="5732984" y="439429"/>
                </a:lnTo>
                <a:lnTo>
                  <a:pt x="5715523" y="465343"/>
                </a:lnTo>
                <a:lnTo>
                  <a:pt x="5689609" y="482804"/>
                </a:lnTo>
                <a:lnTo>
                  <a:pt x="5657850" y="489203"/>
                </a:lnTo>
                <a:lnTo>
                  <a:pt x="81534" y="489203"/>
                </a:lnTo>
                <a:lnTo>
                  <a:pt x="49774" y="482804"/>
                </a:lnTo>
                <a:lnTo>
                  <a:pt x="23860" y="465343"/>
                </a:lnTo>
                <a:lnTo>
                  <a:pt x="6399" y="439429"/>
                </a:lnTo>
                <a:lnTo>
                  <a:pt x="0" y="407669"/>
                </a:lnTo>
                <a:lnTo>
                  <a:pt x="0" y="81533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332792" y="581771"/>
            <a:ext cx="6884034" cy="393700"/>
            <a:chOff x="1748027" y="94488"/>
            <a:chExt cx="6884034" cy="393700"/>
          </a:xfrm>
        </p:grpSpPr>
        <p:pic>
          <p:nvPicPr>
            <p:cNvPr id="32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8027" y="94488"/>
              <a:ext cx="6883908" cy="393191"/>
            </a:xfrm>
            <a:prstGeom prst="rect">
              <a:avLst/>
            </a:prstGeom>
          </p:spPr>
        </p:pic>
        <p:sp>
          <p:nvSpPr>
            <p:cNvPr id="33" name="object 11"/>
            <p:cNvSpPr/>
            <p:nvPr/>
          </p:nvSpPr>
          <p:spPr>
            <a:xfrm>
              <a:off x="1748027" y="94488"/>
              <a:ext cx="6884034" cy="393700"/>
            </a:xfrm>
            <a:custGeom>
              <a:avLst/>
              <a:gdLst/>
              <a:ahLst/>
              <a:cxnLst/>
              <a:rect l="l" t="t" r="r" b="b"/>
              <a:pathLst>
                <a:path w="6884034" h="393700">
                  <a:moveTo>
                    <a:pt x="0" y="65532"/>
                  </a:moveTo>
                  <a:lnTo>
                    <a:pt x="5149" y="40022"/>
                  </a:lnTo>
                  <a:lnTo>
                    <a:pt x="19192" y="19192"/>
                  </a:lnTo>
                  <a:lnTo>
                    <a:pt x="40022" y="5149"/>
                  </a:lnTo>
                  <a:lnTo>
                    <a:pt x="65532" y="0"/>
                  </a:lnTo>
                  <a:lnTo>
                    <a:pt x="6818376" y="0"/>
                  </a:lnTo>
                  <a:lnTo>
                    <a:pt x="6843885" y="5149"/>
                  </a:lnTo>
                  <a:lnTo>
                    <a:pt x="6864715" y="19192"/>
                  </a:lnTo>
                  <a:lnTo>
                    <a:pt x="6878758" y="40022"/>
                  </a:lnTo>
                  <a:lnTo>
                    <a:pt x="6883908" y="65532"/>
                  </a:lnTo>
                  <a:lnTo>
                    <a:pt x="6883908" y="327660"/>
                  </a:lnTo>
                  <a:lnTo>
                    <a:pt x="6878758" y="353169"/>
                  </a:lnTo>
                  <a:lnTo>
                    <a:pt x="6864715" y="373999"/>
                  </a:lnTo>
                  <a:lnTo>
                    <a:pt x="6843885" y="388042"/>
                  </a:lnTo>
                  <a:lnTo>
                    <a:pt x="6818376" y="393191"/>
                  </a:lnTo>
                  <a:lnTo>
                    <a:pt x="65532" y="393191"/>
                  </a:lnTo>
                  <a:lnTo>
                    <a:pt x="40022" y="388042"/>
                  </a:lnTo>
                  <a:lnTo>
                    <a:pt x="19192" y="373999"/>
                  </a:lnTo>
                  <a:lnTo>
                    <a:pt x="5149" y="353169"/>
                  </a:lnTo>
                  <a:lnTo>
                    <a:pt x="0" y="327660"/>
                  </a:lnTo>
                  <a:lnTo>
                    <a:pt x="0" y="65532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0" name="object 12"/>
          <p:cNvSpPr txBox="1">
            <a:spLocks noGrp="1"/>
          </p:cNvSpPr>
          <p:nvPr/>
        </p:nvSpPr>
        <p:spPr>
          <a:xfrm>
            <a:off x="3245163" y="558656"/>
            <a:ext cx="61836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7635">
              <a:lnSpc>
                <a:spcPct val="100000"/>
              </a:lnSpc>
              <a:spcBef>
                <a:spcPts val="95"/>
              </a:spcBef>
            </a:pPr>
            <a:r>
              <a:rPr spc="-55" dirty="0" smtClean="0"/>
              <a:t> </a:t>
            </a:r>
            <a:r>
              <a:rPr b="1" dirty="0">
                <a:latin typeface="Calibri"/>
                <a:cs typeface="Calibri"/>
              </a:rPr>
              <a:t>Après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la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plongée</a:t>
            </a:r>
            <a:r>
              <a:rPr dirty="0"/>
              <a:t>,</a:t>
            </a:r>
            <a:r>
              <a:rPr spc="-40" dirty="0"/>
              <a:t> </a:t>
            </a:r>
            <a:r>
              <a:rPr dirty="0"/>
              <a:t>ça</a:t>
            </a:r>
            <a:r>
              <a:rPr spc="-40" dirty="0"/>
              <a:t> </a:t>
            </a:r>
            <a:r>
              <a:rPr spc="-10" dirty="0"/>
              <a:t>continue!</a:t>
            </a:r>
          </a:p>
        </p:txBody>
      </p:sp>
      <p:sp>
        <p:nvSpPr>
          <p:cNvPr id="11" name="object 13"/>
          <p:cNvSpPr/>
          <p:nvPr/>
        </p:nvSpPr>
        <p:spPr>
          <a:xfrm>
            <a:off x="6312974" y="1902316"/>
            <a:ext cx="4290060" cy="617220"/>
          </a:xfrm>
          <a:custGeom>
            <a:avLst/>
            <a:gdLst/>
            <a:ahLst/>
            <a:cxnLst/>
            <a:rect l="l" t="t" r="r" b="b"/>
            <a:pathLst>
              <a:path w="4290059" h="617219">
                <a:moveTo>
                  <a:pt x="0" y="102869"/>
                </a:moveTo>
                <a:lnTo>
                  <a:pt x="8090" y="62847"/>
                </a:lnTo>
                <a:lnTo>
                  <a:pt x="30146" y="30146"/>
                </a:lnTo>
                <a:lnTo>
                  <a:pt x="62847" y="8090"/>
                </a:lnTo>
                <a:lnTo>
                  <a:pt x="102869" y="0"/>
                </a:lnTo>
                <a:lnTo>
                  <a:pt x="4187190" y="0"/>
                </a:lnTo>
                <a:lnTo>
                  <a:pt x="4227212" y="8090"/>
                </a:lnTo>
                <a:lnTo>
                  <a:pt x="4259913" y="30146"/>
                </a:lnTo>
                <a:lnTo>
                  <a:pt x="4281969" y="62847"/>
                </a:lnTo>
                <a:lnTo>
                  <a:pt x="4290060" y="102869"/>
                </a:lnTo>
                <a:lnTo>
                  <a:pt x="4290060" y="514349"/>
                </a:lnTo>
                <a:lnTo>
                  <a:pt x="4281969" y="554372"/>
                </a:lnTo>
                <a:lnTo>
                  <a:pt x="4259913" y="587073"/>
                </a:lnTo>
                <a:lnTo>
                  <a:pt x="4227212" y="609129"/>
                </a:lnTo>
                <a:lnTo>
                  <a:pt x="4187190" y="617219"/>
                </a:lnTo>
                <a:lnTo>
                  <a:pt x="102869" y="617219"/>
                </a:lnTo>
                <a:lnTo>
                  <a:pt x="62847" y="609129"/>
                </a:lnTo>
                <a:lnTo>
                  <a:pt x="30146" y="587073"/>
                </a:lnTo>
                <a:lnTo>
                  <a:pt x="8090" y="554372"/>
                </a:lnTo>
                <a:lnTo>
                  <a:pt x="0" y="514349"/>
                </a:lnTo>
                <a:lnTo>
                  <a:pt x="0" y="10286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12" name="object 14"/>
          <p:cNvSpPr txBox="1"/>
          <p:nvPr/>
        </p:nvSpPr>
        <p:spPr>
          <a:xfrm>
            <a:off x="3320085" y="1080500"/>
            <a:ext cx="7212330" cy="1374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202565" marR="1568450" indent="-15113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je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replonge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après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001F5F"/>
                </a:solidFill>
                <a:latin typeface="Calibri"/>
                <a:cs typeface="Calibri"/>
              </a:rPr>
              <a:t>une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 smtClean="0">
                <a:solidFill>
                  <a:srgbClr val="001F5F"/>
                </a:solidFill>
                <a:latin typeface="Calibri"/>
                <a:cs typeface="Calibri"/>
              </a:rPr>
              <a:t>pro</a:t>
            </a:r>
            <a:r>
              <a:rPr lang="fr-FR" sz="1600" dirty="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600" dirty="0" err="1" smtClean="0">
                <a:solidFill>
                  <a:srgbClr val="001F5F"/>
                </a:solidFill>
                <a:latin typeface="Calibri"/>
                <a:cs typeface="Calibri"/>
              </a:rPr>
              <a:t>onde</a:t>
            </a:r>
            <a:r>
              <a:rPr sz="1600" spc="-3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dans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12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heures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c’est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comme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j’avais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déjà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plongé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un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certain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temps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profondeur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où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je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vais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 marL="3061970" algn="ctr">
              <a:lnSpc>
                <a:spcPct val="100000"/>
              </a:lnSpc>
              <a:spcBef>
                <a:spcPts val="990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Ce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qui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diminuera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mon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temps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sans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palier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d’autant</a:t>
            </a:r>
            <a:endParaRPr sz="1600" dirty="0">
              <a:latin typeface="Calibri"/>
              <a:cs typeface="Calibri"/>
            </a:endParaRPr>
          </a:p>
          <a:p>
            <a:pPr marL="3060065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pour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cette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seconde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plongée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cette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profondeur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3" name="object 15"/>
          <p:cNvGrpSpPr/>
          <p:nvPr/>
        </p:nvGrpSpPr>
        <p:grpSpPr>
          <a:xfrm>
            <a:off x="1412341" y="589390"/>
            <a:ext cx="1815295" cy="1064006"/>
            <a:chOff x="71627" y="102107"/>
            <a:chExt cx="1571244" cy="883920"/>
          </a:xfrm>
        </p:grpSpPr>
        <p:pic>
          <p:nvPicPr>
            <p:cNvPr id="29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27" y="120396"/>
              <a:ext cx="662940" cy="865631"/>
            </a:xfrm>
            <a:prstGeom prst="rect">
              <a:avLst/>
            </a:prstGeom>
          </p:spPr>
        </p:pic>
        <p:pic>
          <p:nvPicPr>
            <p:cNvPr id="30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931" y="132588"/>
              <a:ext cx="662940" cy="569976"/>
            </a:xfrm>
            <a:prstGeom prst="rect">
              <a:avLst/>
            </a:prstGeom>
          </p:spPr>
        </p:pic>
        <p:sp>
          <p:nvSpPr>
            <p:cNvPr id="31" name="object 18"/>
            <p:cNvSpPr/>
            <p:nvPr/>
          </p:nvSpPr>
          <p:spPr>
            <a:xfrm>
              <a:off x="635508" y="102107"/>
              <a:ext cx="452755" cy="220979"/>
            </a:xfrm>
            <a:custGeom>
              <a:avLst/>
              <a:gdLst/>
              <a:ahLst/>
              <a:cxnLst/>
              <a:rect l="l" t="t" r="r" b="b"/>
              <a:pathLst>
                <a:path w="452755" h="220979">
                  <a:moveTo>
                    <a:pt x="0" y="110489"/>
                  </a:moveTo>
                  <a:lnTo>
                    <a:pt x="30897" y="54751"/>
                  </a:lnTo>
                  <a:lnTo>
                    <a:pt x="66284" y="32384"/>
                  </a:lnTo>
                  <a:lnTo>
                    <a:pt x="112087" y="15098"/>
                  </a:lnTo>
                  <a:lnTo>
                    <a:pt x="166149" y="3951"/>
                  </a:lnTo>
                  <a:lnTo>
                    <a:pt x="226314" y="0"/>
                  </a:lnTo>
                  <a:lnTo>
                    <a:pt x="286478" y="3951"/>
                  </a:lnTo>
                  <a:lnTo>
                    <a:pt x="340540" y="15098"/>
                  </a:lnTo>
                  <a:lnTo>
                    <a:pt x="386343" y="32385"/>
                  </a:lnTo>
                  <a:lnTo>
                    <a:pt x="421730" y="54751"/>
                  </a:lnTo>
                  <a:lnTo>
                    <a:pt x="452628" y="110489"/>
                  </a:lnTo>
                  <a:lnTo>
                    <a:pt x="444544" y="139841"/>
                  </a:lnTo>
                  <a:lnTo>
                    <a:pt x="386343" y="188595"/>
                  </a:lnTo>
                  <a:lnTo>
                    <a:pt x="340540" y="205881"/>
                  </a:lnTo>
                  <a:lnTo>
                    <a:pt x="286478" y="217028"/>
                  </a:lnTo>
                  <a:lnTo>
                    <a:pt x="226314" y="220979"/>
                  </a:lnTo>
                  <a:lnTo>
                    <a:pt x="166149" y="217028"/>
                  </a:lnTo>
                  <a:lnTo>
                    <a:pt x="112087" y="205881"/>
                  </a:lnTo>
                  <a:lnTo>
                    <a:pt x="66284" y="188594"/>
                  </a:lnTo>
                  <a:lnTo>
                    <a:pt x="30897" y="166228"/>
                  </a:lnTo>
                  <a:lnTo>
                    <a:pt x="0" y="110489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14" name="object 19"/>
          <p:cNvGrpSpPr/>
          <p:nvPr/>
        </p:nvGrpSpPr>
        <p:grpSpPr>
          <a:xfrm>
            <a:off x="3825044" y="1653396"/>
            <a:ext cx="4612259" cy="3102992"/>
            <a:chOff x="2240279" y="1166113"/>
            <a:chExt cx="4612259" cy="3102992"/>
          </a:xfrm>
        </p:grpSpPr>
        <p:sp>
          <p:nvSpPr>
            <p:cNvPr id="24" name="object 20"/>
            <p:cNvSpPr/>
            <p:nvPr/>
          </p:nvSpPr>
          <p:spPr>
            <a:xfrm>
              <a:off x="3159251" y="2942843"/>
              <a:ext cx="2748280" cy="1240155"/>
            </a:xfrm>
            <a:custGeom>
              <a:avLst/>
              <a:gdLst/>
              <a:ahLst/>
              <a:cxnLst/>
              <a:rect l="l" t="t" r="r" b="b"/>
              <a:pathLst>
                <a:path w="2748279" h="1240154">
                  <a:moveTo>
                    <a:pt x="0" y="0"/>
                  </a:moveTo>
                  <a:lnTo>
                    <a:pt x="483108" y="1227518"/>
                  </a:lnTo>
                </a:path>
                <a:path w="2748279" h="1240154">
                  <a:moveTo>
                    <a:pt x="483108" y="1199388"/>
                  </a:moveTo>
                  <a:lnTo>
                    <a:pt x="2748026" y="1239951"/>
                  </a:lnTo>
                </a:path>
              </a:pathLst>
            </a:custGeom>
            <a:ln w="76200">
              <a:solidFill>
                <a:srgbClr val="006FC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5" name="object 21"/>
            <p:cNvSpPr/>
            <p:nvPr/>
          </p:nvSpPr>
          <p:spPr>
            <a:xfrm>
              <a:off x="2370581" y="1166113"/>
              <a:ext cx="2065020" cy="2991485"/>
            </a:xfrm>
            <a:custGeom>
              <a:avLst/>
              <a:gdLst/>
              <a:ahLst/>
              <a:cxnLst/>
              <a:rect l="l" t="t" r="r" b="b"/>
              <a:pathLst>
                <a:path w="2065020" h="2991485">
                  <a:moveTo>
                    <a:pt x="13335" y="2896222"/>
                  </a:moveTo>
                  <a:lnTo>
                    <a:pt x="0" y="2991142"/>
                  </a:lnTo>
                  <a:lnTo>
                    <a:pt x="83947" y="2944825"/>
                  </a:lnTo>
                  <a:lnTo>
                    <a:pt x="77526" y="2940405"/>
                  </a:lnTo>
                  <a:lnTo>
                    <a:pt x="52324" y="2940405"/>
                  </a:lnTo>
                  <a:lnTo>
                    <a:pt x="28701" y="2924200"/>
                  </a:lnTo>
                  <a:lnTo>
                    <a:pt x="36828" y="2912393"/>
                  </a:lnTo>
                  <a:lnTo>
                    <a:pt x="13335" y="2896222"/>
                  </a:lnTo>
                  <a:close/>
                </a:path>
                <a:path w="2065020" h="2991485">
                  <a:moveTo>
                    <a:pt x="36828" y="2912393"/>
                  </a:moveTo>
                  <a:lnTo>
                    <a:pt x="28701" y="2924200"/>
                  </a:lnTo>
                  <a:lnTo>
                    <a:pt x="52324" y="2940405"/>
                  </a:lnTo>
                  <a:lnTo>
                    <a:pt x="60425" y="2928634"/>
                  </a:lnTo>
                  <a:lnTo>
                    <a:pt x="36828" y="2912393"/>
                  </a:lnTo>
                  <a:close/>
                </a:path>
                <a:path w="2065020" h="2991485">
                  <a:moveTo>
                    <a:pt x="60425" y="2928634"/>
                  </a:moveTo>
                  <a:lnTo>
                    <a:pt x="52324" y="2940405"/>
                  </a:lnTo>
                  <a:lnTo>
                    <a:pt x="77526" y="2940405"/>
                  </a:lnTo>
                  <a:lnTo>
                    <a:pt x="60425" y="2928634"/>
                  </a:lnTo>
                  <a:close/>
                </a:path>
                <a:path w="2065020" h="2991485">
                  <a:moveTo>
                    <a:pt x="2041397" y="0"/>
                  </a:moveTo>
                  <a:lnTo>
                    <a:pt x="36828" y="2912393"/>
                  </a:lnTo>
                  <a:lnTo>
                    <a:pt x="60425" y="2928634"/>
                  </a:lnTo>
                  <a:lnTo>
                    <a:pt x="2064893" y="16256"/>
                  </a:lnTo>
                  <a:lnTo>
                    <a:pt x="20413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6" name="object 22"/>
            <p:cNvSpPr/>
            <p:nvPr/>
          </p:nvSpPr>
          <p:spPr>
            <a:xfrm>
              <a:off x="2240279" y="4236719"/>
              <a:ext cx="1403350" cy="13970"/>
            </a:xfrm>
            <a:custGeom>
              <a:avLst/>
              <a:gdLst/>
              <a:ahLst/>
              <a:cxnLst/>
              <a:rect l="l" t="t" r="r" b="b"/>
              <a:pathLst>
                <a:path w="1403350" h="13970">
                  <a:moveTo>
                    <a:pt x="0" y="0"/>
                  </a:moveTo>
                  <a:lnTo>
                    <a:pt x="1402842" y="13525"/>
                  </a:lnTo>
                </a:path>
              </a:pathLst>
            </a:custGeom>
            <a:ln w="762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7" name="object 23"/>
            <p:cNvSpPr/>
            <p:nvPr/>
          </p:nvSpPr>
          <p:spPr>
            <a:xfrm>
              <a:off x="5830823" y="3099815"/>
              <a:ext cx="1021715" cy="1118870"/>
            </a:xfrm>
            <a:custGeom>
              <a:avLst/>
              <a:gdLst/>
              <a:ahLst/>
              <a:cxnLst/>
              <a:rect l="l" t="t" r="r" b="b"/>
              <a:pathLst>
                <a:path w="1021715" h="1118870">
                  <a:moveTo>
                    <a:pt x="257175" y="342900"/>
                  </a:moveTo>
                  <a:lnTo>
                    <a:pt x="0" y="1118819"/>
                  </a:lnTo>
                </a:path>
                <a:path w="1021715" h="1118870">
                  <a:moveTo>
                    <a:pt x="586866" y="323088"/>
                  </a:moveTo>
                  <a:lnTo>
                    <a:pt x="239267" y="323088"/>
                  </a:lnTo>
                </a:path>
                <a:path w="1021715" h="1118870">
                  <a:moveTo>
                    <a:pt x="681990" y="0"/>
                  </a:moveTo>
                  <a:lnTo>
                    <a:pt x="586739" y="323469"/>
                  </a:lnTo>
                </a:path>
                <a:path w="1021715" h="1118870">
                  <a:moveTo>
                    <a:pt x="669036" y="9143"/>
                  </a:moveTo>
                  <a:lnTo>
                    <a:pt x="1021460" y="9143"/>
                  </a:lnTo>
                </a:path>
              </a:pathLst>
            </a:custGeom>
            <a:ln w="76200">
              <a:solidFill>
                <a:srgbClr val="006FC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8" name="object 24"/>
            <p:cNvSpPr/>
            <p:nvPr/>
          </p:nvSpPr>
          <p:spPr>
            <a:xfrm>
              <a:off x="4625339" y="3444240"/>
              <a:ext cx="620395" cy="824865"/>
            </a:xfrm>
            <a:custGeom>
              <a:avLst/>
              <a:gdLst/>
              <a:ahLst/>
              <a:cxnLst/>
              <a:rect l="l" t="t" r="r" b="b"/>
              <a:pathLst>
                <a:path w="620395" h="824864">
                  <a:moveTo>
                    <a:pt x="0" y="824674"/>
                  </a:moveTo>
                  <a:lnTo>
                    <a:pt x="263779" y="39624"/>
                  </a:lnTo>
                </a:path>
                <a:path w="620395" h="824864">
                  <a:moveTo>
                    <a:pt x="249936" y="0"/>
                  </a:moveTo>
                  <a:lnTo>
                    <a:pt x="620268" y="0"/>
                  </a:lnTo>
                </a:path>
              </a:pathLst>
            </a:custGeom>
            <a:ln w="76200">
              <a:solidFill>
                <a:srgbClr val="00AF50"/>
              </a:solidFill>
              <a:prstDash val="sysDot"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15" name="object 25"/>
          <p:cNvSpPr txBox="1"/>
          <p:nvPr/>
        </p:nvSpPr>
        <p:spPr>
          <a:xfrm>
            <a:off x="6655874" y="3040110"/>
            <a:ext cx="151892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47625" marR="5080" indent="-3556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00AF50"/>
                </a:solidFill>
                <a:latin typeface="Calibri"/>
                <a:cs typeface="Calibri"/>
              </a:rPr>
              <a:t>Planification</a:t>
            </a:r>
            <a:r>
              <a:rPr sz="11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AF50"/>
                </a:solidFill>
                <a:latin typeface="Calibri"/>
                <a:cs typeface="Calibri"/>
              </a:rPr>
              <a:t>de</a:t>
            </a:r>
            <a:r>
              <a:rPr sz="1100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AF50"/>
                </a:solidFill>
                <a:latin typeface="Calibri"/>
                <a:cs typeface="Calibri"/>
              </a:rPr>
              <a:t>la</a:t>
            </a:r>
            <a:r>
              <a:rPr sz="110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AF50"/>
                </a:solidFill>
                <a:latin typeface="Calibri"/>
                <a:cs typeface="Calibri"/>
              </a:rPr>
              <a:t>plongée </a:t>
            </a:r>
            <a:r>
              <a:rPr sz="1100" dirty="0">
                <a:solidFill>
                  <a:srgbClr val="00AF50"/>
                </a:solidFill>
                <a:latin typeface="Calibri"/>
                <a:cs typeface="Calibri"/>
              </a:rPr>
              <a:t>en</a:t>
            </a:r>
            <a:r>
              <a:rPr sz="11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AF50"/>
                </a:solidFill>
                <a:latin typeface="Calibri"/>
                <a:cs typeface="Calibri"/>
              </a:rPr>
              <a:t>ayant</a:t>
            </a:r>
            <a:r>
              <a:rPr sz="11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AF50"/>
                </a:solidFill>
                <a:latin typeface="Calibri"/>
                <a:cs typeface="Calibri"/>
              </a:rPr>
              <a:t>plongée</a:t>
            </a:r>
            <a:r>
              <a:rPr sz="11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AF50"/>
                </a:solidFill>
                <a:latin typeface="Calibri"/>
                <a:cs typeface="Calibri"/>
              </a:rPr>
              <a:t>avant</a:t>
            </a:r>
            <a:r>
              <a:rPr sz="11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00AF50"/>
                </a:solidFill>
                <a:latin typeface="Calibri"/>
                <a:cs typeface="Calibri"/>
              </a:rPr>
              <a:t>à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26"/>
          <p:cNvSpPr txBox="1"/>
          <p:nvPr/>
        </p:nvSpPr>
        <p:spPr>
          <a:xfrm>
            <a:off x="7113074" y="3375390"/>
            <a:ext cx="604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AF50"/>
                </a:solidFill>
                <a:latin typeface="Calibri"/>
                <a:cs typeface="Calibri"/>
              </a:rPr>
              <a:t>20 </a:t>
            </a:r>
            <a:r>
              <a:rPr sz="1100" spc="-10" dirty="0">
                <a:solidFill>
                  <a:srgbClr val="00AF50"/>
                </a:solidFill>
                <a:latin typeface="Calibri"/>
                <a:cs typeface="Calibri"/>
              </a:rPr>
              <a:t>mètres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27"/>
          <p:cNvSpPr txBox="1"/>
          <p:nvPr/>
        </p:nvSpPr>
        <p:spPr>
          <a:xfrm>
            <a:off x="5333297" y="4820116"/>
            <a:ext cx="75184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27305" marR="5080" indent="-1524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AF50"/>
                </a:solidFill>
                <a:latin typeface="Calibri"/>
                <a:cs typeface="Calibri"/>
              </a:rPr>
              <a:t>Temps</a:t>
            </a:r>
            <a:r>
              <a:rPr sz="11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AF50"/>
                </a:solidFill>
                <a:latin typeface="Calibri"/>
                <a:cs typeface="Calibri"/>
              </a:rPr>
              <a:t>avant </a:t>
            </a:r>
            <a:r>
              <a:rPr sz="1100" dirty="0">
                <a:solidFill>
                  <a:srgbClr val="00AF50"/>
                </a:solidFill>
                <a:latin typeface="Calibri"/>
                <a:cs typeface="Calibri"/>
              </a:rPr>
              <a:t>palier</a:t>
            </a:r>
            <a:r>
              <a:rPr sz="11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AF50"/>
                </a:solidFill>
                <a:latin typeface="Calibri"/>
                <a:cs typeface="Calibri"/>
              </a:rPr>
              <a:t>réduit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09006" y="554478"/>
            <a:ext cx="1035243" cy="638924"/>
          </a:xfrm>
          <a:prstGeom prst="rect">
            <a:avLst/>
          </a:prstGeom>
        </p:spPr>
      </p:pic>
      <p:grpSp>
        <p:nvGrpSpPr>
          <p:cNvPr id="19" name="object 29"/>
          <p:cNvGrpSpPr/>
          <p:nvPr/>
        </p:nvGrpSpPr>
        <p:grpSpPr>
          <a:xfrm>
            <a:off x="4686104" y="2554081"/>
            <a:ext cx="2617470" cy="2169922"/>
            <a:chOff x="3101339" y="2066798"/>
            <a:chExt cx="2617470" cy="2169922"/>
          </a:xfrm>
        </p:grpSpPr>
        <p:sp>
          <p:nvSpPr>
            <p:cNvPr id="21" name="object 30"/>
            <p:cNvSpPr/>
            <p:nvPr/>
          </p:nvSpPr>
          <p:spPr>
            <a:xfrm>
              <a:off x="3642359" y="4236720"/>
              <a:ext cx="1038860" cy="0"/>
            </a:xfrm>
            <a:custGeom>
              <a:avLst/>
              <a:gdLst/>
              <a:ahLst/>
              <a:cxnLst/>
              <a:rect l="l" t="t" r="r" b="b"/>
              <a:pathLst>
                <a:path w="1038860">
                  <a:moveTo>
                    <a:pt x="0" y="0"/>
                  </a:moveTo>
                  <a:lnTo>
                    <a:pt x="1038860" y="0"/>
                  </a:lnTo>
                </a:path>
              </a:pathLst>
            </a:custGeom>
            <a:ln w="76200">
              <a:solidFill>
                <a:srgbClr val="00AF50"/>
              </a:solidFill>
              <a:prstDash val="sysDot"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2" name="object 31"/>
            <p:cNvSpPr/>
            <p:nvPr/>
          </p:nvSpPr>
          <p:spPr>
            <a:xfrm>
              <a:off x="3984497" y="2066798"/>
              <a:ext cx="1089025" cy="2051050"/>
            </a:xfrm>
            <a:custGeom>
              <a:avLst/>
              <a:gdLst/>
              <a:ahLst/>
              <a:cxnLst/>
              <a:rect l="l" t="t" r="r" b="b"/>
              <a:pathLst>
                <a:path w="1089025" h="2051050">
                  <a:moveTo>
                    <a:pt x="2031" y="1955139"/>
                  </a:moveTo>
                  <a:lnTo>
                    <a:pt x="0" y="2050961"/>
                  </a:lnTo>
                  <a:lnTo>
                    <a:pt x="77850" y="1995055"/>
                  </a:lnTo>
                  <a:lnTo>
                    <a:pt x="76620" y="1994408"/>
                  </a:lnTo>
                  <a:lnTo>
                    <a:pt x="45847" y="1994408"/>
                  </a:lnTo>
                  <a:lnTo>
                    <a:pt x="20574" y="1981098"/>
                  </a:lnTo>
                  <a:lnTo>
                    <a:pt x="27249" y="1968415"/>
                  </a:lnTo>
                  <a:lnTo>
                    <a:pt x="2031" y="1955139"/>
                  </a:lnTo>
                  <a:close/>
                </a:path>
                <a:path w="1089025" h="2051050">
                  <a:moveTo>
                    <a:pt x="27249" y="1968415"/>
                  </a:moveTo>
                  <a:lnTo>
                    <a:pt x="20574" y="1981098"/>
                  </a:lnTo>
                  <a:lnTo>
                    <a:pt x="45847" y="1994408"/>
                  </a:lnTo>
                  <a:lnTo>
                    <a:pt x="52523" y="1981721"/>
                  </a:lnTo>
                  <a:lnTo>
                    <a:pt x="27249" y="1968415"/>
                  </a:lnTo>
                  <a:close/>
                </a:path>
                <a:path w="1089025" h="2051050">
                  <a:moveTo>
                    <a:pt x="52523" y="1981721"/>
                  </a:moveTo>
                  <a:lnTo>
                    <a:pt x="45847" y="1994408"/>
                  </a:lnTo>
                  <a:lnTo>
                    <a:pt x="76620" y="1994408"/>
                  </a:lnTo>
                  <a:lnTo>
                    <a:pt x="52523" y="1981721"/>
                  </a:lnTo>
                  <a:close/>
                </a:path>
                <a:path w="1089025" h="2051050">
                  <a:moveTo>
                    <a:pt x="1063243" y="0"/>
                  </a:moveTo>
                  <a:lnTo>
                    <a:pt x="27249" y="1968415"/>
                  </a:lnTo>
                  <a:lnTo>
                    <a:pt x="52523" y="1981721"/>
                  </a:lnTo>
                  <a:lnTo>
                    <a:pt x="1088516" y="13207"/>
                  </a:lnTo>
                  <a:lnTo>
                    <a:pt x="10632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3" name="object 32"/>
            <p:cNvSpPr/>
            <p:nvPr/>
          </p:nvSpPr>
          <p:spPr>
            <a:xfrm>
              <a:off x="3101339" y="3046476"/>
              <a:ext cx="2617470" cy="1179830"/>
            </a:xfrm>
            <a:custGeom>
              <a:avLst/>
              <a:gdLst/>
              <a:ahLst/>
              <a:cxnLst/>
              <a:rect l="l" t="t" r="r" b="b"/>
              <a:pathLst>
                <a:path w="2617470" h="1179829">
                  <a:moveTo>
                    <a:pt x="2279142" y="79248"/>
                  </a:moveTo>
                  <a:lnTo>
                    <a:pt x="2183892" y="402717"/>
                  </a:lnTo>
                </a:path>
                <a:path w="2617470" h="1179829">
                  <a:moveTo>
                    <a:pt x="2264664" y="88392"/>
                  </a:moveTo>
                  <a:lnTo>
                    <a:pt x="2617089" y="88392"/>
                  </a:lnTo>
                </a:path>
                <a:path w="2617470" h="1179829">
                  <a:moveTo>
                    <a:pt x="0" y="0"/>
                  </a:moveTo>
                  <a:lnTo>
                    <a:pt x="488569" y="1179512"/>
                  </a:lnTo>
                </a:path>
              </a:pathLst>
            </a:custGeom>
            <a:ln w="76200">
              <a:solidFill>
                <a:srgbClr val="00AF50"/>
              </a:solidFill>
              <a:prstDash val="sysDot"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20" name="object 33"/>
          <p:cNvSpPr txBox="1"/>
          <p:nvPr/>
        </p:nvSpPr>
        <p:spPr>
          <a:xfrm>
            <a:off x="8481246" y="3402187"/>
            <a:ext cx="151892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58419" marR="5080" indent="-4572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006FC0"/>
                </a:solidFill>
                <a:latin typeface="Calibri"/>
                <a:cs typeface="Calibri"/>
              </a:rPr>
              <a:t>Planification</a:t>
            </a:r>
            <a:r>
              <a:rPr sz="11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100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la</a:t>
            </a:r>
            <a:r>
              <a:rPr sz="11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Calibri"/>
                <a:cs typeface="Calibri"/>
              </a:rPr>
              <a:t>plongée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sans</a:t>
            </a:r>
            <a:r>
              <a:rPr sz="11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avoir</a:t>
            </a:r>
            <a:r>
              <a:rPr sz="11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plongée</a:t>
            </a:r>
            <a:r>
              <a:rPr sz="11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006FC0"/>
                </a:solidFill>
                <a:latin typeface="Calibri"/>
                <a:cs typeface="Calibri"/>
              </a:rPr>
              <a:t>avant</a:t>
            </a:r>
            <a:endParaRPr sz="11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192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28</a:t>
            </a:fld>
            <a:endParaRPr lang="fr-FR"/>
          </a:p>
        </p:txBody>
      </p:sp>
      <p:grpSp>
        <p:nvGrpSpPr>
          <p:cNvPr id="6" name="object 3"/>
          <p:cNvGrpSpPr/>
          <p:nvPr/>
        </p:nvGrpSpPr>
        <p:grpSpPr>
          <a:xfrm>
            <a:off x="1881669" y="525100"/>
            <a:ext cx="8149571" cy="988882"/>
            <a:chOff x="365759" y="86868"/>
            <a:chExt cx="8260080" cy="1014349"/>
          </a:xfrm>
        </p:grpSpPr>
        <p:sp>
          <p:nvSpPr>
            <p:cNvPr id="34" name="object 4"/>
            <p:cNvSpPr/>
            <p:nvPr/>
          </p:nvSpPr>
          <p:spPr>
            <a:xfrm>
              <a:off x="931926" y="610362"/>
              <a:ext cx="5171440" cy="490855"/>
            </a:xfrm>
            <a:custGeom>
              <a:avLst/>
              <a:gdLst/>
              <a:ahLst/>
              <a:cxnLst/>
              <a:rect l="l" t="t" r="r" b="b"/>
              <a:pathLst>
                <a:path w="5171440" h="490855">
                  <a:moveTo>
                    <a:pt x="0" y="81787"/>
                  </a:moveTo>
                  <a:lnTo>
                    <a:pt x="6426" y="49934"/>
                  </a:lnTo>
                  <a:lnTo>
                    <a:pt x="23953" y="23939"/>
                  </a:lnTo>
                  <a:lnTo>
                    <a:pt x="49950" y="6421"/>
                  </a:lnTo>
                  <a:lnTo>
                    <a:pt x="81787" y="0"/>
                  </a:lnTo>
                  <a:lnTo>
                    <a:pt x="5089144" y="0"/>
                  </a:lnTo>
                  <a:lnTo>
                    <a:pt x="5120997" y="6421"/>
                  </a:lnTo>
                  <a:lnTo>
                    <a:pt x="5146992" y="23939"/>
                  </a:lnTo>
                  <a:lnTo>
                    <a:pt x="5164510" y="49934"/>
                  </a:lnTo>
                  <a:lnTo>
                    <a:pt x="5170932" y="81787"/>
                  </a:lnTo>
                  <a:lnTo>
                    <a:pt x="5170932" y="408939"/>
                  </a:lnTo>
                  <a:lnTo>
                    <a:pt x="5164510" y="440793"/>
                  </a:lnTo>
                  <a:lnTo>
                    <a:pt x="5146992" y="466788"/>
                  </a:lnTo>
                  <a:lnTo>
                    <a:pt x="5120997" y="484306"/>
                  </a:lnTo>
                  <a:lnTo>
                    <a:pt x="5089144" y="490727"/>
                  </a:lnTo>
                  <a:lnTo>
                    <a:pt x="81787" y="490727"/>
                  </a:lnTo>
                  <a:lnTo>
                    <a:pt x="49950" y="484306"/>
                  </a:lnTo>
                  <a:lnTo>
                    <a:pt x="23953" y="466788"/>
                  </a:lnTo>
                  <a:lnTo>
                    <a:pt x="6426" y="440793"/>
                  </a:lnTo>
                  <a:lnTo>
                    <a:pt x="0" y="408939"/>
                  </a:lnTo>
                  <a:lnTo>
                    <a:pt x="0" y="8178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3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59" y="86868"/>
              <a:ext cx="8260080" cy="393192"/>
            </a:xfrm>
            <a:prstGeom prst="rect">
              <a:avLst/>
            </a:prstGeom>
          </p:spPr>
        </p:pic>
        <p:sp>
          <p:nvSpPr>
            <p:cNvPr id="36" name="object 6"/>
            <p:cNvSpPr/>
            <p:nvPr/>
          </p:nvSpPr>
          <p:spPr>
            <a:xfrm>
              <a:off x="365759" y="86868"/>
              <a:ext cx="8260080" cy="393700"/>
            </a:xfrm>
            <a:custGeom>
              <a:avLst/>
              <a:gdLst/>
              <a:ahLst/>
              <a:cxnLst/>
              <a:rect l="l" t="t" r="r" b="b"/>
              <a:pathLst>
                <a:path w="8260080" h="393700">
                  <a:moveTo>
                    <a:pt x="0" y="65532"/>
                  </a:moveTo>
                  <a:lnTo>
                    <a:pt x="5149" y="40022"/>
                  </a:lnTo>
                  <a:lnTo>
                    <a:pt x="19192" y="19192"/>
                  </a:lnTo>
                  <a:lnTo>
                    <a:pt x="40022" y="5149"/>
                  </a:lnTo>
                  <a:lnTo>
                    <a:pt x="65532" y="0"/>
                  </a:lnTo>
                  <a:lnTo>
                    <a:pt x="8194548" y="0"/>
                  </a:lnTo>
                  <a:lnTo>
                    <a:pt x="8220057" y="5149"/>
                  </a:lnTo>
                  <a:lnTo>
                    <a:pt x="8240887" y="19192"/>
                  </a:lnTo>
                  <a:lnTo>
                    <a:pt x="8254930" y="40022"/>
                  </a:lnTo>
                  <a:lnTo>
                    <a:pt x="8260080" y="65532"/>
                  </a:lnTo>
                  <a:lnTo>
                    <a:pt x="8260080" y="327660"/>
                  </a:lnTo>
                  <a:lnTo>
                    <a:pt x="8254930" y="353169"/>
                  </a:lnTo>
                  <a:lnTo>
                    <a:pt x="8240887" y="373999"/>
                  </a:lnTo>
                  <a:lnTo>
                    <a:pt x="8220057" y="388042"/>
                  </a:lnTo>
                  <a:lnTo>
                    <a:pt x="8194548" y="393192"/>
                  </a:lnTo>
                  <a:lnTo>
                    <a:pt x="65532" y="393192"/>
                  </a:lnTo>
                  <a:lnTo>
                    <a:pt x="40022" y="388042"/>
                  </a:lnTo>
                  <a:lnTo>
                    <a:pt x="19192" y="373999"/>
                  </a:lnTo>
                  <a:lnTo>
                    <a:pt x="5149" y="353169"/>
                  </a:lnTo>
                  <a:lnTo>
                    <a:pt x="0" y="327660"/>
                  </a:lnTo>
                  <a:lnTo>
                    <a:pt x="0" y="65532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/>
        </p:nvSpPr>
        <p:spPr>
          <a:xfrm>
            <a:off x="3176308" y="494340"/>
            <a:ext cx="6100901" cy="3961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9539">
              <a:lnSpc>
                <a:spcPct val="100000"/>
              </a:lnSpc>
              <a:spcBef>
                <a:spcPts val="95"/>
              </a:spcBef>
            </a:pPr>
            <a:r>
              <a:rPr dirty="0"/>
              <a:t>Plongées</a:t>
            </a:r>
            <a:r>
              <a:rPr spc="-65" dirty="0"/>
              <a:t> </a:t>
            </a:r>
            <a:r>
              <a:rPr dirty="0"/>
              <a:t>profonde</a:t>
            </a:r>
            <a:r>
              <a:rPr spc="-50" dirty="0"/>
              <a:t> </a:t>
            </a:r>
            <a:r>
              <a:rPr dirty="0"/>
              <a:t>:</a:t>
            </a:r>
            <a:r>
              <a:rPr spc="-55" dirty="0"/>
              <a:t> </a:t>
            </a:r>
            <a:r>
              <a:rPr dirty="0"/>
              <a:t>en</a:t>
            </a:r>
            <a:r>
              <a:rPr spc="-65" dirty="0"/>
              <a:t> </a:t>
            </a:r>
            <a:r>
              <a:rPr dirty="0"/>
              <a:t>synthèse</a:t>
            </a:r>
            <a:r>
              <a:rPr spc="-80" dirty="0"/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retenir</a:t>
            </a:r>
          </a:p>
        </p:txBody>
      </p:sp>
      <p:sp>
        <p:nvSpPr>
          <p:cNvPr id="8" name="object 8"/>
          <p:cNvSpPr/>
          <p:nvPr/>
        </p:nvSpPr>
        <p:spPr>
          <a:xfrm>
            <a:off x="2447835" y="1655580"/>
            <a:ext cx="7888318" cy="532389"/>
          </a:xfrm>
          <a:custGeom>
            <a:avLst/>
            <a:gdLst/>
            <a:ahLst/>
            <a:cxnLst/>
            <a:rect l="l" t="t" r="r" b="b"/>
            <a:pathLst>
              <a:path w="7995284" h="546100">
                <a:moveTo>
                  <a:pt x="0" y="90932"/>
                </a:moveTo>
                <a:lnTo>
                  <a:pt x="7146" y="55560"/>
                </a:lnTo>
                <a:lnTo>
                  <a:pt x="26635" y="26654"/>
                </a:lnTo>
                <a:lnTo>
                  <a:pt x="55539" y="7153"/>
                </a:lnTo>
                <a:lnTo>
                  <a:pt x="90932" y="0"/>
                </a:lnTo>
                <a:lnTo>
                  <a:pt x="7903972" y="0"/>
                </a:lnTo>
                <a:lnTo>
                  <a:pt x="7939343" y="7153"/>
                </a:lnTo>
                <a:lnTo>
                  <a:pt x="7968249" y="26654"/>
                </a:lnTo>
                <a:lnTo>
                  <a:pt x="7987750" y="55560"/>
                </a:lnTo>
                <a:lnTo>
                  <a:pt x="7994904" y="90932"/>
                </a:lnTo>
                <a:lnTo>
                  <a:pt x="7994904" y="454660"/>
                </a:lnTo>
                <a:lnTo>
                  <a:pt x="7987750" y="490031"/>
                </a:lnTo>
                <a:lnTo>
                  <a:pt x="7968249" y="518937"/>
                </a:lnTo>
                <a:lnTo>
                  <a:pt x="7939343" y="538438"/>
                </a:lnTo>
                <a:lnTo>
                  <a:pt x="7903972" y="545592"/>
                </a:lnTo>
                <a:lnTo>
                  <a:pt x="90932" y="545592"/>
                </a:lnTo>
                <a:lnTo>
                  <a:pt x="55539" y="538438"/>
                </a:lnTo>
                <a:lnTo>
                  <a:pt x="26635" y="518937"/>
                </a:lnTo>
                <a:lnTo>
                  <a:pt x="7146" y="490031"/>
                </a:lnTo>
                <a:lnTo>
                  <a:pt x="0" y="454660"/>
                </a:lnTo>
                <a:lnTo>
                  <a:pt x="0" y="9093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72513" y="1028363"/>
            <a:ext cx="7740464" cy="1163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Notre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corps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n’est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pas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homogène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quand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charge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endParaRPr sz="16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décharge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azote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des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tissus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sont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rapides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d’autres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lents</a:t>
            </a:r>
            <a:endParaRPr sz="1600">
              <a:latin typeface="Calibri"/>
              <a:cs typeface="Calibri"/>
            </a:endParaRPr>
          </a:p>
          <a:p>
            <a:pPr marL="95250" algn="ctr">
              <a:lnSpc>
                <a:spcPct val="100000"/>
              </a:lnSpc>
              <a:spcBef>
                <a:spcPts val="1250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Paliers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décompression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certains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car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durée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au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fond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sans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palier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est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minutes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40m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et</a:t>
            </a:r>
            <a:endParaRPr sz="1600">
              <a:latin typeface="Calibri"/>
              <a:cs typeface="Calibri"/>
            </a:endParaRPr>
          </a:p>
          <a:p>
            <a:pPr marL="96520" algn="ctr">
              <a:lnSpc>
                <a:spcPct val="100000"/>
              </a:lnSpc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minute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60m,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soit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moins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temps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d’explo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au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fond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(10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15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min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souvent)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47835" y="2350201"/>
            <a:ext cx="5211891" cy="756488"/>
          </a:xfrm>
          <a:custGeom>
            <a:avLst/>
            <a:gdLst/>
            <a:ahLst/>
            <a:cxnLst/>
            <a:rect l="l" t="t" r="r" b="b"/>
            <a:pathLst>
              <a:path w="5282565" h="775969">
                <a:moveTo>
                  <a:pt x="0" y="129285"/>
                </a:moveTo>
                <a:lnTo>
                  <a:pt x="10160" y="78974"/>
                </a:lnTo>
                <a:lnTo>
                  <a:pt x="37868" y="37877"/>
                </a:lnTo>
                <a:lnTo>
                  <a:pt x="78963" y="10163"/>
                </a:lnTo>
                <a:lnTo>
                  <a:pt x="129286" y="0"/>
                </a:lnTo>
                <a:lnTo>
                  <a:pt x="5152898" y="0"/>
                </a:lnTo>
                <a:lnTo>
                  <a:pt x="5203209" y="10163"/>
                </a:lnTo>
                <a:lnTo>
                  <a:pt x="5244306" y="37877"/>
                </a:lnTo>
                <a:lnTo>
                  <a:pt x="5272020" y="78974"/>
                </a:lnTo>
                <a:lnTo>
                  <a:pt x="5282184" y="129285"/>
                </a:lnTo>
                <a:lnTo>
                  <a:pt x="5282184" y="646429"/>
                </a:lnTo>
                <a:lnTo>
                  <a:pt x="5272020" y="696741"/>
                </a:lnTo>
                <a:lnTo>
                  <a:pt x="5244306" y="737838"/>
                </a:lnTo>
                <a:lnTo>
                  <a:pt x="5203209" y="765552"/>
                </a:lnTo>
                <a:lnTo>
                  <a:pt x="5152898" y="775715"/>
                </a:lnTo>
                <a:lnTo>
                  <a:pt x="129286" y="775715"/>
                </a:lnTo>
                <a:lnTo>
                  <a:pt x="78963" y="765552"/>
                </a:lnTo>
                <a:lnTo>
                  <a:pt x="37868" y="737838"/>
                </a:lnTo>
                <a:lnTo>
                  <a:pt x="10160" y="696741"/>
                </a:lnTo>
                <a:lnTo>
                  <a:pt x="0" y="646429"/>
                </a:lnTo>
                <a:lnTo>
                  <a:pt x="0" y="12928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08110" y="2346039"/>
            <a:ext cx="48930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Au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sein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d’une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palanquée,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vitesse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remontée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maximum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autorisée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peut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être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très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variable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20m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min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6m/min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Selon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protocoles</a:t>
            </a:r>
            <a:r>
              <a:rPr sz="1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plongée,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selon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profondeur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70696" y="3233183"/>
            <a:ext cx="5750059" cy="601724"/>
          </a:xfrm>
          <a:custGeom>
            <a:avLst/>
            <a:gdLst/>
            <a:ahLst/>
            <a:cxnLst/>
            <a:rect l="l" t="t" r="r" b="b"/>
            <a:pathLst>
              <a:path w="5828030" h="617220">
                <a:moveTo>
                  <a:pt x="0" y="102869"/>
                </a:moveTo>
                <a:lnTo>
                  <a:pt x="8084" y="62847"/>
                </a:lnTo>
                <a:lnTo>
                  <a:pt x="30132" y="30146"/>
                </a:lnTo>
                <a:lnTo>
                  <a:pt x="62831" y="8090"/>
                </a:lnTo>
                <a:lnTo>
                  <a:pt x="102869" y="0"/>
                </a:lnTo>
                <a:lnTo>
                  <a:pt x="5724906" y="0"/>
                </a:lnTo>
                <a:lnTo>
                  <a:pt x="5764928" y="8090"/>
                </a:lnTo>
                <a:lnTo>
                  <a:pt x="5797629" y="30146"/>
                </a:lnTo>
                <a:lnTo>
                  <a:pt x="5819685" y="62847"/>
                </a:lnTo>
                <a:lnTo>
                  <a:pt x="5827775" y="102869"/>
                </a:lnTo>
                <a:lnTo>
                  <a:pt x="5827775" y="514350"/>
                </a:lnTo>
                <a:lnTo>
                  <a:pt x="5819685" y="554372"/>
                </a:lnTo>
                <a:lnTo>
                  <a:pt x="5797629" y="587073"/>
                </a:lnTo>
                <a:lnTo>
                  <a:pt x="5764928" y="609129"/>
                </a:lnTo>
                <a:lnTo>
                  <a:pt x="5724906" y="617219"/>
                </a:lnTo>
                <a:lnTo>
                  <a:pt x="102869" y="617219"/>
                </a:lnTo>
                <a:lnTo>
                  <a:pt x="62831" y="609129"/>
                </a:lnTo>
                <a:lnTo>
                  <a:pt x="30132" y="587073"/>
                </a:lnTo>
                <a:lnTo>
                  <a:pt x="8084" y="554372"/>
                </a:lnTo>
                <a:lnTo>
                  <a:pt x="0" y="514350"/>
                </a:lnTo>
                <a:lnTo>
                  <a:pt x="0" y="10286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70227" y="2345055"/>
            <a:ext cx="2631319" cy="734202"/>
          </a:xfrm>
          <a:custGeom>
            <a:avLst/>
            <a:gdLst/>
            <a:ahLst/>
            <a:cxnLst/>
            <a:rect l="l" t="t" r="r" b="b"/>
            <a:pathLst>
              <a:path w="2667000" h="753110">
                <a:moveTo>
                  <a:pt x="0" y="125475"/>
                </a:moveTo>
                <a:lnTo>
                  <a:pt x="9854" y="76616"/>
                </a:lnTo>
                <a:lnTo>
                  <a:pt x="36734" y="36734"/>
                </a:lnTo>
                <a:lnTo>
                  <a:pt x="76616" y="9854"/>
                </a:lnTo>
                <a:lnTo>
                  <a:pt x="125476" y="0"/>
                </a:lnTo>
                <a:lnTo>
                  <a:pt x="2541524" y="0"/>
                </a:lnTo>
                <a:lnTo>
                  <a:pt x="2590383" y="9854"/>
                </a:lnTo>
                <a:lnTo>
                  <a:pt x="2630265" y="36734"/>
                </a:lnTo>
                <a:lnTo>
                  <a:pt x="2657145" y="76616"/>
                </a:lnTo>
                <a:lnTo>
                  <a:pt x="2667000" y="125475"/>
                </a:lnTo>
                <a:lnTo>
                  <a:pt x="2667000" y="627380"/>
                </a:lnTo>
                <a:lnTo>
                  <a:pt x="2657145" y="676239"/>
                </a:lnTo>
                <a:lnTo>
                  <a:pt x="2630265" y="716121"/>
                </a:lnTo>
                <a:lnTo>
                  <a:pt x="2590383" y="743001"/>
                </a:lnTo>
                <a:lnTo>
                  <a:pt x="2541524" y="752856"/>
                </a:lnTo>
                <a:lnTo>
                  <a:pt x="125476" y="752856"/>
                </a:lnTo>
                <a:lnTo>
                  <a:pt x="76616" y="743001"/>
                </a:lnTo>
                <a:lnTo>
                  <a:pt x="36734" y="716121"/>
                </a:lnTo>
                <a:lnTo>
                  <a:pt x="9854" y="676239"/>
                </a:lnTo>
                <a:lnTo>
                  <a:pt x="0" y="627380"/>
                </a:lnTo>
                <a:lnTo>
                  <a:pt x="0" y="12547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64716" y="2330799"/>
            <a:ext cx="244399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durée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remontée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peut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être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longue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temps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plongée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au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fond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23"/>
          <p:cNvGrpSpPr/>
          <p:nvPr/>
        </p:nvGrpSpPr>
        <p:grpSpPr>
          <a:xfrm>
            <a:off x="1734604" y="1645732"/>
            <a:ext cx="450331" cy="593800"/>
            <a:chOff x="218694" y="1217675"/>
            <a:chExt cx="456438" cy="609092"/>
          </a:xfrm>
        </p:grpSpPr>
        <p:pic>
          <p:nvPicPr>
            <p:cNvPr id="32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556" y="1217675"/>
              <a:ext cx="417576" cy="547115"/>
            </a:xfrm>
            <a:prstGeom prst="rect">
              <a:avLst/>
            </a:prstGeom>
          </p:spPr>
        </p:pic>
        <p:sp>
          <p:nvSpPr>
            <p:cNvPr id="33" name="object 25"/>
            <p:cNvSpPr/>
            <p:nvPr/>
          </p:nvSpPr>
          <p:spPr>
            <a:xfrm>
              <a:off x="218694" y="1668017"/>
              <a:ext cx="334010" cy="158750"/>
            </a:xfrm>
            <a:custGeom>
              <a:avLst/>
              <a:gdLst/>
              <a:ahLst/>
              <a:cxnLst/>
              <a:rect l="l" t="t" r="r" b="b"/>
              <a:pathLst>
                <a:path w="334009" h="158750">
                  <a:moveTo>
                    <a:pt x="0" y="79248"/>
                  </a:moveTo>
                  <a:lnTo>
                    <a:pt x="13114" y="48381"/>
                  </a:lnTo>
                  <a:lnTo>
                    <a:pt x="48877" y="23193"/>
                  </a:lnTo>
                  <a:lnTo>
                    <a:pt x="101921" y="6221"/>
                  </a:lnTo>
                  <a:lnTo>
                    <a:pt x="166878" y="0"/>
                  </a:lnTo>
                  <a:lnTo>
                    <a:pt x="231834" y="6221"/>
                  </a:lnTo>
                  <a:lnTo>
                    <a:pt x="284878" y="23193"/>
                  </a:lnTo>
                  <a:lnTo>
                    <a:pt x="320641" y="48381"/>
                  </a:lnTo>
                  <a:lnTo>
                    <a:pt x="333756" y="79248"/>
                  </a:lnTo>
                  <a:lnTo>
                    <a:pt x="320641" y="110114"/>
                  </a:lnTo>
                  <a:lnTo>
                    <a:pt x="284878" y="135302"/>
                  </a:lnTo>
                  <a:lnTo>
                    <a:pt x="231834" y="152274"/>
                  </a:lnTo>
                  <a:lnTo>
                    <a:pt x="166878" y="158496"/>
                  </a:lnTo>
                  <a:lnTo>
                    <a:pt x="101921" y="152274"/>
                  </a:lnTo>
                  <a:lnTo>
                    <a:pt x="48877" y="135302"/>
                  </a:lnTo>
                  <a:lnTo>
                    <a:pt x="13114" y="110114"/>
                  </a:lnTo>
                  <a:lnTo>
                    <a:pt x="0" y="7924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16" name="object 26"/>
          <p:cNvGrpSpPr/>
          <p:nvPr/>
        </p:nvGrpSpPr>
        <p:grpSpPr>
          <a:xfrm>
            <a:off x="1729270" y="2427551"/>
            <a:ext cx="459920" cy="534864"/>
            <a:chOff x="213359" y="2001011"/>
            <a:chExt cx="466157" cy="548639"/>
          </a:xfrm>
        </p:grpSpPr>
        <p:pic>
          <p:nvPicPr>
            <p:cNvPr id="30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59" y="2001011"/>
              <a:ext cx="419100" cy="548639"/>
            </a:xfrm>
            <a:prstGeom prst="rect">
              <a:avLst/>
            </a:prstGeom>
          </p:spPr>
        </p:pic>
        <p:sp>
          <p:nvSpPr>
            <p:cNvPr id="31" name="object 28"/>
            <p:cNvSpPr/>
            <p:nvPr/>
          </p:nvSpPr>
          <p:spPr>
            <a:xfrm>
              <a:off x="252796" y="2108958"/>
              <a:ext cx="426720" cy="427990"/>
            </a:xfrm>
            <a:custGeom>
              <a:avLst/>
              <a:gdLst/>
              <a:ahLst/>
              <a:cxnLst/>
              <a:rect l="l" t="t" r="r" b="b"/>
              <a:pathLst>
                <a:path w="426720" h="427989">
                  <a:moveTo>
                    <a:pt x="6715" y="421262"/>
                  </a:moveTo>
                  <a:lnTo>
                    <a:pt x="0" y="403662"/>
                  </a:lnTo>
                  <a:lnTo>
                    <a:pt x="4355" y="376937"/>
                  </a:lnTo>
                  <a:lnTo>
                    <a:pt x="18861" y="342648"/>
                  </a:lnTo>
                  <a:lnTo>
                    <a:pt x="42598" y="302355"/>
                  </a:lnTo>
                  <a:lnTo>
                    <a:pt x="74648" y="257615"/>
                  </a:lnTo>
                  <a:lnTo>
                    <a:pt x="114089" y="209990"/>
                  </a:lnTo>
                  <a:lnTo>
                    <a:pt x="160004" y="161039"/>
                  </a:lnTo>
                  <a:lnTo>
                    <a:pt x="208716" y="114929"/>
                  </a:lnTo>
                  <a:lnTo>
                    <a:pt x="256140" y="75295"/>
                  </a:lnTo>
                  <a:lnTo>
                    <a:pt x="300715" y="43060"/>
                  </a:lnTo>
                  <a:lnTo>
                    <a:pt x="340887" y="19150"/>
                  </a:lnTo>
                  <a:lnTo>
                    <a:pt x="401787" y="0"/>
                  </a:lnTo>
                  <a:lnTo>
                    <a:pt x="419401" y="6607"/>
                  </a:lnTo>
                  <a:lnTo>
                    <a:pt x="426120" y="24207"/>
                  </a:lnTo>
                  <a:lnTo>
                    <a:pt x="421767" y="50929"/>
                  </a:lnTo>
                  <a:lnTo>
                    <a:pt x="383523" y="125491"/>
                  </a:lnTo>
                  <a:lnTo>
                    <a:pt x="351475" y="170208"/>
                  </a:lnTo>
                  <a:lnTo>
                    <a:pt x="312035" y="217799"/>
                  </a:lnTo>
                  <a:lnTo>
                    <a:pt x="266125" y="266703"/>
                  </a:lnTo>
                  <a:lnTo>
                    <a:pt x="217412" y="312860"/>
                  </a:lnTo>
                  <a:lnTo>
                    <a:pt x="169988" y="352529"/>
                  </a:lnTo>
                  <a:lnTo>
                    <a:pt x="125412" y="384785"/>
                  </a:lnTo>
                  <a:lnTo>
                    <a:pt x="85239" y="408709"/>
                  </a:lnTo>
                  <a:lnTo>
                    <a:pt x="24333" y="427870"/>
                  </a:lnTo>
                  <a:lnTo>
                    <a:pt x="6715" y="421262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17" name="object 29"/>
          <p:cNvGrpSpPr/>
          <p:nvPr/>
        </p:nvGrpSpPr>
        <p:grpSpPr>
          <a:xfrm>
            <a:off x="1729269" y="3189093"/>
            <a:ext cx="413493" cy="576217"/>
            <a:chOff x="213359" y="2761488"/>
            <a:chExt cx="419100" cy="591057"/>
          </a:xfrm>
        </p:grpSpPr>
        <p:pic>
          <p:nvPicPr>
            <p:cNvPr id="28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59" y="2761488"/>
              <a:ext cx="419100" cy="547116"/>
            </a:xfrm>
            <a:prstGeom prst="rect">
              <a:avLst/>
            </a:prstGeom>
          </p:spPr>
        </p:pic>
        <p:pic>
          <p:nvPicPr>
            <p:cNvPr id="29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071" y="3144186"/>
              <a:ext cx="208275" cy="208359"/>
            </a:xfrm>
            <a:prstGeom prst="rect">
              <a:avLst/>
            </a:prstGeom>
          </p:spPr>
        </p:pic>
      </p:grpSp>
      <p:grpSp>
        <p:nvGrpSpPr>
          <p:cNvPr id="18" name="object 32"/>
          <p:cNvGrpSpPr/>
          <p:nvPr/>
        </p:nvGrpSpPr>
        <p:grpSpPr>
          <a:xfrm>
            <a:off x="1672882" y="3978459"/>
            <a:ext cx="7063464" cy="1313392"/>
            <a:chOff x="156971" y="3531870"/>
            <a:chExt cx="7159245" cy="1347216"/>
          </a:xfrm>
        </p:grpSpPr>
        <p:sp>
          <p:nvSpPr>
            <p:cNvPr id="23" name="object 33"/>
            <p:cNvSpPr/>
            <p:nvPr/>
          </p:nvSpPr>
          <p:spPr>
            <a:xfrm>
              <a:off x="931926" y="3531870"/>
              <a:ext cx="6384290" cy="617220"/>
            </a:xfrm>
            <a:custGeom>
              <a:avLst/>
              <a:gdLst/>
              <a:ahLst/>
              <a:cxnLst/>
              <a:rect l="l" t="t" r="r" b="b"/>
              <a:pathLst>
                <a:path w="6384290" h="617220">
                  <a:moveTo>
                    <a:pt x="0" y="102869"/>
                  </a:moveTo>
                  <a:lnTo>
                    <a:pt x="8083" y="62847"/>
                  </a:lnTo>
                  <a:lnTo>
                    <a:pt x="30127" y="30146"/>
                  </a:lnTo>
                  <a:lnTo>
                    <a:pt x="62825" y="8090"/>
                  </a:lnTo>
                  <a:lnTo>
                    <a:pt x="102870" y="0"/>
                  </a:lnTo>
                  <a:lnTo>
                    <a:pt x="6281166" y="0"/>
                  </a:lnTo>
                  <a:lnTo>
                    <a:pt x="6321188" y="8090"/>
                  </a:lnTo>
                  <a:lnTo>
                    <a:pt x="6353889" y="30146"/>
                  </a:lnTo>
                  <a:lnTo>
                    <a:pt x="6375945" y="62847"/>
                  </a:lnTo>
                  <a:lnTo>
                    <a:pt x="6384035" y="102869"/>
                  </a:lnTo>
                  <a:lnTo>
                    <a:pt x="6384035" y="514349"/>
                  </a:lnTo>
                  <a:lnTo>
                    <a:pt x="6375945" y="554394"/>
                  </a:lnTo>
                  <a:lnTo>
                    <a:pt x="6353889" y="587092"/>
                  </a:lnTo>
                  <a:lnTo>
                    <a:pt x="6321188" y="609136"/>
                  </a:lnTo>
                  <a:lnTo>
                    <a:pt x="6281166" y="617219"/>
                  </a:lnTo>
                  <a:lnTo>
                    <a:pt x="102870" y="617219"/>
                  </a:lnTo>
                  <a:lnTo>
                    <a:pt x="62825" y="609136"/>
                  </a:lnTo>
                  <a:lnTo>
                    <a:pt x="30127" y="587092"/>
                  </a:lnTo>
                  <a:lnTo>
                    <a:pt x="8083" y="554394"/>
                  </a:lnTo>
                  <a:lnTo>
                    <a:pt x="0" y="514349"/>
                  </a:lnTo>
                  <a:lnTo>
                    <a:pt x="0" y="10286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2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123" y="4195572"/>
              <a:ext cx="326136" cy="329184"/>
            </a:xfrm>
            <a:prstGeom prst="rect">
              <a:avLst/>
            </a:prstGeom>
          </p:spPr>
        </p:pic>
        <p:pic>
          <p:nvPicPr>
            <p:cNvPr id="2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971" y="4192524"/>
              <a:ext cx="326136" cy="499871"/>
            </a:xfrm>
            <a:prstGeom prst="rect">
              <a:avLst/>
            </a:prstGeom>
          </p:spPr>
        </p:pic>
        <p:sp>
          <p:nvSpPr>
            <p:cNvPr id="26" name="object 36"/>
            <p:cNvSpPr/>
            <p:nvPr/>
          </p:nvSpPr>
          <p:spPr>
            <a:xfrm>
              <a:off x="403097" y="4213098"/>
              <a:ext cx="323215" cy="160020"/>
            </a:xfrm>
            <a:custGeom>
              <a:avLst/>
              <a:gdLst/>
              <a:ahLst/>
              <a:cxnLst/>
              <a:rect l="l" t="t" r="r" b="b"/>
              <a:pathLst>
                <a:path w="323215" h="160020">
                  <a:moveTo>
                    <a:pt x="0" y="80009"/>
                  </a:moveTo>
                  <a:lnTo>
                    <a:pt x="12695" y="48868"/>
                  </a:lnTo>
                  <a:lnTo>
                    <a:pt x="47315" y="23436"/>
                  </a:lnTo>
                  <a:lnTo>
                    <a:pt x="98664" y="6288"/>
                  </a:lnTo>
                  <a:lnTo>
                    <a:pt x="161544" y="0"/>
                  </a:lnTo>
                  <a:lnTo>
                    <a:pt x="224423" y="6288"/>
                  </a:lnTo>
                  <a:lnTo>
                    <a:pt x="275772" y="23436"/>
                  </a:lnTo>
                  <a:lnTo>
                    <a:pt x="310392" y="48868"/>
                  </a:lnTo>
                  <a:lnTo>
                    <a:pt x="323088" y="80009"/>
                  </a:lnTo>
                  <a:lnTo>
                    <a:pt x="310392" y="111151"/>
                  </a:lnTo>
                  <a:lnTo>
                    <a:pt x="275772" y="136583"/>
                  </a:lnTo>
                  <a:lnTo>
                    <a:pt x="224423" y="153731"/>
                  </a:lnTo>
                  <a:lnTo>
                    <a:pt x="161544" y="160019"/>
                  </a:lnTo>
                  <a:lnTo>
                    <a:pt x="98664" y="153731"/>
                  </a:lnTo>
                  <a:lnTo>
                    <a:pt x="47315" y="136583"/>
                  </a:lnTo>
                  <a:lnTo>
                    <a:pt x="12695" y="111151"/>
                  </a:lnTo>
                  <a:lnTo>
                    <a:pt x="0" y="8000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27" name="object 37"/>
            <p:cNvSpPr/>
            <p:nvPr/>
          </p:nvSpPr>
          <p:spPr>
            <a:xfrm>
              <a:off x="970025" y="4261866"/>
              <a:ext cx="6193790" cy="617220"/>
            </a:xfrm>
            <a:custGeom>
              <a:avLst/>
              <a:gdLst/>
              <a:ahLst/>
              <a:cxnLst/>
              <a:rect l="l" t="t" r="r" b="b"/>
              <a:pathLst>
                <a:path w="6193790" h="617220">
                  <a:moveTo>
                    <a:pt x="0" y="102870"/>
                  </a:moveTo>
                  <a:lnTo>
                    <a:pt x="8084" y="62831"/>
                  </a:lnTo>
                  <a:lnTo>
                    <a:pt x="30132" y="30132"/>
                  </a:lnTo>
                  <a:lnTo>
                    <a:pt x="62831" y="8084"/>
                  </a:lnTo>
                  <a:lnTo>
                    <a:pt x="102870" y="0"/>
                  </a:lnTo>
                  <a:lnTo>
                    <a:pt x="6090666" y="0"/>
                  </a:lnTo>
                  <a:lnTo>
                    <a:pt x="6130688" y="8084"/>
                  </a:lnTo>
                  <a:lnTo>
                    <a:pt x="6163389" y="30132"/>
                  </a:lnTo>
                  <a:lnTo>
                    <a:pt x="6185445" y="62831"/>
                  </a:lnTo>
                  <a:lnTo>
                    <a:pt x="6193535" y="102870"/>
                  </a:lnTo>
                  <a:lnTo>
                    <a:pt x="6193535" y="514350"/>
                  </a:lnTo>
                  <a:lnTo>
                    <a:pt x="6185445" y="554388"/>
                  </a:lnTo>
                  <a:lnTo>
                    <a:pt x="6163389" y="587087"/>
                  </a:lnTo>
                  <a:lnTo>
                    <a:pt x="6130688" y="609135"/>
                  </a:lnTo>
                  <a:lnTo>
                    <a:pt x="6090666" y="617220"/>
                  </a:lnTo>
                  <a:lnTo>
                    <a:pt x="102870" y="617220"/>
                  </a:lnTo>
                  <a:lnTo>
                    <a:pt x="62831" y="609135"/>
                  </a:lnTo>
                  <a:lnTo>
                    <a:pt x="30132" y="587087"/>
                  </a:lnTo>
                  <a:lnTo>
                    <a:pt x="8084" y="554388"/>
                  </a:lnTo>
                  <a:lnTo>
                    <a:pt x="0" y="514350"/>
                  </a:lnTo>
                  <a:lnTo>
                    <a:pt x="0" y="10287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grpSp>
        <p:nvGrpSpPr>
          <p:cNvPr id="19" name="object 38"/>
          <p:cNvGrpSpPr/>
          <p:nvPr/>
        </p:nvGrpSpPr>
        <p:grpSpPr>
          <a:xfrm>
            <a:off x="1729269" y="3873789"/>
            <a:ext cx="503841" cy="533380"/>
            <a:chOff x="213359" y="3447288"/>
            <a:chExt cx="510673" cy="547116"/>
          </a:xfrm>
        </p:grpSpPr>
        <p:pic>
          <p:nvPicPr>
            <p:cNvPr id="21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59" y="3447288"/>
              <a:ext cx="419100" cy="547116"/>
            </a:xfrm>
            <a:prstGeom prst="rect">
              <a:avLst/>
            </a:prstGeom>
          </p:spPr>
        </p:pic>
        <p:pic>
          <p:nvPicPr>
            <p:cNvPr id="22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767" y="3494579"/>
              <a:ext cx="208265" cy="208359"/>
            </a:xfrm>
            <a:prstGeom prst="rect">
              <a:avLst/>
            </a:prstGeom>
          </p:spPr>
        </p:pic>
      </p:grpSp>
      <p:sp>
        <p:nvSpPr>
          <p:cNvPr id="20" name="object 41"/>
          <p:cNvSpPr txBox="1"/>
          <p:nvPr/>
        </p:nvSpPr>
        <p:spPr>
          <a:xfrm>
            <a:off x="2525509" y="3306984"/>
            <a:ext cx="6120949" cy="197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R="48260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Dans</a:t>
            </a:r>
            <a:r>
              <a:rPr sz="1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première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phase</a:t>
            </a:r>
            <a:r>
              <a:rPr sz="1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remontée,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une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vitesse</a:t>
            </a:r>
            <a:r>
              <a:rPr sz="16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trop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lente</a:t>
            </a:r>
            <a:r>
              <a:rPr sz="16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va</a:t>
            </a:r>
            <a:endParaRPr sz="1600">
              <a:latin typeface="Calibri"/>
              <a:cs typeface="Calibri"/>
            </a:endParaRPr>
          </a:p>
          <a:p>
            <a:pPr marR="481965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allonger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paliers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car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nos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tissus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lents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continuent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charger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azote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Dans</a:t>
            </a:r>
            <a:r>
              <a:rPr sz="1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derniers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mètres</a:t>
            </a:r>
            <a:r>
              <a:rPr sz="16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6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remontée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nous</a:t>
            </a:r>
            <a:r>
              <a:rPr sz="16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réduisons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fortement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endParaRPr sz="160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vitesse</a:t>
            </a:r>
            <a:r>
              <a:rPr sz="16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remontée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pour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laisser</a:t>
            </a:r>
            <a:r>
              <a:rPr sz="1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nos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tissus</a:t>
            </a:r>
            <a:r>
              <a:rPr sz="16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lents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décharger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tranquillement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Calibri"/>
              <a:cs typeface="Calibri"/>
            </a:endParaRPr>
          </a:p>
          <a:p>
            <a:pPr marR="83185" algn="ctr">
              <a:lnSpc>
                <a:spcPct val="100000"/>
              </a:lnSpc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Après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une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profonde,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tissus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lents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sont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beaucoup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1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chargés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qu’après</a:t>
            </a:r>
            <a:endParaRPr sz="1600">
              <a:latin typeface="Calibri"/>
              <a:cs typeface="Calibri"/>
            </a:endParaRPr>
          </a:p>
          <a:p>
            <a:pPr marR="86360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une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20m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vont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donc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mettre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temps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revenir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normale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7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9890" y="1000301"/>
            <a:ext cx="332232" cy="297179"/>
          </a:xfrm>
          <a:prstGeom prst="rect">
            <a:avLst/>
          </a:prstGeom>
        </p:spPr>
      </p:pic>
      <p:pic>
        <p:nvPicPr>
          <p:cNvPr id="38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89511" y="1143835"/>
            <a:ext cx="304196" cy="307291"/>
          </a:xfrm>
          <a:prstGeom prst="rect">
            <a:avLst/>
          </a:prstGeom>
        </p:spPr>
      </p:pic>
      <p:pic>
        <p:nvPicPr>
          <p:cNvPr id="39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21096" y="1028363"/>
            <a:ext cx="224028" cy="5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75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29</a:t>
            </a:fld>
            <a:endParaRPr lang="fr-FR"/>
          </a:p>
        </p:txBody>
      </p:sp>
      <p:grpSp>
        <p:nvGrpSpPr>
          <p:cNvPr id="6" name="object 2"/>
          <p:cNvGrpSpPr/>
          <p:nvPr/>
        </p:nvGrpSpPr>
        <p:grpSpPr>
          <a:xfrm>
            <a:off x="1728643" y="1378162"/>
            <a:ext cx="8171815" cy="394970"/>
            <a:chOff x="368808" y="944880"/>
            <a:chExt cx="8171815" cy="394970"/>
          </a:xfrm>
        </p:grpSpPr>
        <p:pic>
          <p:nvPicPr>
            <p:cNvPr id="1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944880"/>
              <a:ext cx="8171688" cy="394716"/>
            </a:xfrm>
            <a:prstGeom prst="rect">
              <a:avLst/>
            </a:prstGeom>
          </p:spPr>
        </p:pic>
        <p:sp>
          <p:nvSpPr>
            <p:cNvPr id="19" name="object 4"/>
            <p:cNvSpPr/>
            <p:nvPr/>
          </p:nvSpPr>
          <p:spPr>
            <a:xfrm>
              <a:off x="368808" y="944880"/>
              <a:ext cx="8171815" cy="394970"/>
            </a:xfrm>
            <a:custGeom>
              <a:avLst/>
              <a:gdLst/>
              <a:ahLst/>
              <a:cxnLst/>
              <a:rect l="l" t="t" r="r" b="b"/>
              <a:pathLst>
                <a:path w="8171815" h="394969">
                  <a:moveTo>
                    <a:pt x="0" y="65786"/>
                  </a:moveTo>
                  <a:lnTo>
                    <a:pt x="5169" y="40183"/>
                  </a:lnTo>
                  <a:lnTo>
                    <a:pt x="19267" y="19272"/>
                  </a:lnTo>
                  <a:lnTo>
                    <a:pt x="40178" y="5171"/>
                  </a:lnTo>
                  <a:lnTo>
                    <a:pt x="65786" y="0"/>
                  </a:lnTo>
                  <a:lnTo>
                    <a:pt x="8105902" y="0"/>
                  </a:lnTo>
                  <a:lnTo>
                    <a:pt x="8131504" y="5171"/>
                  </a:lnTo>
                  <a:lnTo>
                    <a:pt x="8152415" y="19272"/>
                  </a:lnTo>
                  <a:lnTo>
                    <a:pt x="8166516" y="40183"/>
                  </a:lnTo>
                  <a:lnTo>
                    <a:pt x="8171688" y="65786"/>
                  </a:lnTo>
                  <a:lnTo>
                    <a:pt x="8171688" y="328930"/>
                  </a:lnTo>
                  <a:lnTo>
                    <a:pt x="8166516" y="354532"/>
                  </a:lnTo>
                  <a:lnTo>
                    <a:pt x="8152415" y="375443"/>
                  </a:lnTo>
                  <a:lnTo>
                    <a:pt x="8131504" y="389544"/>
                  </a:lnTo>
                  <a:lnTo>
                    <a:pt x="8105902" y="394716"/>
                  </a:lnTo>
                  <a:lnTo>
                    <a:pt x="65786" y="394716"/>
                  </a:lnTo>
                  <a:lnTo>
                    <a:pt x="40178" y="389544"/>
                  </a:lnTo>
                  <a:lnTo>
                    <a:pt x="19267" y="375443"/>
                  </a:lnTo>
                  <a:lnTo>
                    <a:pt x="5169" y="354532"/>
                  </a:lnTo>
                  <a:lnTo>
                    <a:pt x="0" y="328930"/>
                  </a:lnTo>
                  <a:lnTo>
                    <a:pt x="0" y="65786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7" name="object 5"/>
          <p:cNvSpPr txBox="1"/>
          <p:nvPr/>
        </p:nvSpPr>
        <p:spPr>
          <a:xfrm>
            <a:off x="4995972" y="1327849"/>
            <a:ext cx="16370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Calibri"/>
                <a:cs typeface="Calibri"/>
              </a:rPr>
              <a:t>Introduction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12" name="object 16"/>
          <p:cNvSpPr txBox="1"/>
          <p:nvPr/>
        </p:nvSpPr>
        <p:spPr>
          <a:xfrm>
            <a:off x="10208305" y="4426963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10"/>
          <p:cNvSpPr txBox="1">
            <a:spLocks/>
          </p:cNvSpPr>
          <p:nvPr/>
        </p:nvSpPr>
        <p:spPr>
          <a:xfrm>
            <a:off x="1349116" y="793175"/>
            <a:ext cx="864951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fr-FR" sz="2800" b="1" dirty="0" smtClean="0">
                <a:solidFill>
                  <a:srgbClr val="D60063"/>
                </a:solidFill>
                <a:latin typeface="Calibri"/>
                <a:cs typeface="Calibri"/>
              </a:rPr>
              <a:t>Eviter</a:t>
            </a:r>
            <a:r>
              <a:rPr lang="fr-FR" sz="2800" b="1" spc="-60" dirty="0" smtClean="0">
                <a:solidFill>
                  <a:srgbClr val="D60063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D60063"/>
                </a:solidFill>
                <a:latin typeface="Calibri"/>
                <a:cs typeface="Calibri"/>
              </a:rPr>
              <a:t>l’Accident</a:t>
            </a:r>
            <a:r>
              <a:rPr lang="fr-FR" sz="2800" b="1" spc="-65" dirty="0" smtClean="0">
                <a:solidFill>
                  <a:srgbClr val="D60063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D60063"/>
                </a:solidFill>
                <a:latin typeface="Calibri"/>
                <a:cs typeface="Calibri"/>
              </a:rPr>
              <a:t>de</a:t>
            </a:r>
            <a:r>
              <a:rPr lang="fr-FR" sz="2800" b="1" spc="-85" dirty="0" smtClean="0">
                <a:solidFill>
                  <a:srgbClr val="D60063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D60063"/>
                </a:solidFill>
                <a:latin typeface="Calibri"/>
                <a:cs typeface="Calibri"/>
              </a:rPr>
              <a:t>désaturation</a:t>
            </a:r>
            <a:r>
              <a:rPr lang="fr-FR" sz="2800" b="1" spc="-40" dirty="0" smtClean="0">
                <a:solidFill>
                  <a:srgbClr val="D60063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D60063"/>
                </a:solidFill>
                <a:latin typeface="Calibri"/>
                <a:cs typeface="Calibri"/>
              </a:rPr>
              <a:t>en</a:t>
            </a:r>
            <a:r>
              <a:rPr lang="fr-FR" sz="2800" b="1" spc="-85" dirty="0" smtClean="0">
                <a:solidFill>
                  <a:srgbClr val="D60063"/>
                </a:solidFill>
                <a:latin typeface="Calibri"/>
                <a:cs typeface="Calibri"/>
              </a:rPr>
              <a:t> </a:t>
            </a:r>
            <a:r>
              <a:rPr lang="fr-FR" sz="2800" b="1" spc="-10" dirty="0" smtClean="0">
                <a:solidFill>
                  <a:srgbClr val="D60063"/>
                </a:solidFill>
                <a:latin typeface="Calibri"/>
                <a:cs typeface="Calibri"/>
              </a:rPr>
              <a:t>profonde</a:t>
            </a:r>
            <a:endParaRPr lang="fr-FR" sz="2800" dirty="0">
              <a:latin typeface="Calibri"/>
              <a:cs typeface="Calibri"/>
            </a:endParaRPr>
          </a:p>
        </p:txBody>
      </p:sp>
      <p:grpSp>
        <p:nvGrpSpPr>
          <p:cNvPr id="31" name="object 6"/>
          <p:cNvGrpSpPr/>
          <p:nvPr/>
        </p:nvGrpSpPr>
        <p:grpSpPr>
          <a:xfrm>
            <a:off x="1858182" y="2186997"/>
            <a:ext cx="8350123" cy="3581400"/>
            <a:chOff x="369570" y="1378458"/>
            <a:chExt cx="8350123" cy="3581400"/>
          </a:xfrm>
        </p:grpSpPr>
        <p:sp>
          <p:nvSpPr>
            <p:cNvPr id="38" name="object 7"/>
            <p:cNvSpPr/>
            <p:nvPr/>
          </p:nvSpPr>
          <p:spPr>
            <a:xfrm>
              <a:off x="547878" y="1610106"/>
              <a:ext cx="8171815" cy="1911350"/>
            </a:xfrm>
            <a:custGeom>
              <a:avLst/>
              <a:gdLst/>
              <a:ahLst/>
              <a:cxnLst/>
              <a:rect l="l" t="t" r="r" b="b"/>
              <a:pathLst>
                <a:path w="8171815" h="1911350">
                  <a:moveTo>
                    <a:pt x="0" y="123571"/>
                  </a:moveTo>
                  <a:lnTo>
                    <a:pt x="9707" y="75437"/>
                  </a:lnTo>
                  <a:lnTo>
                    <a:pt x="36182" y="36163"/>
                  </a:lnTo>
                  <a:lnTo>
                    <a:pt x="75448" y="9699"/>
                  </a:lnTo>
                  <a:lnTo>
                    <a:pt x="123532" y="0"/>
                  </a:lnTo>
                  <a:lnTo>
                    <a:pt x="8048117" y="0"/>
                  </a:lnTo>
                  <a:lnTo>
                    <a:pt x="8096250" y="9699"/>
                  </a:lnTo>
                  <a:lnTo>
                    <a:pt x="8135524" y="36163"/>
                  </a:lnTo>
                  <a:lnTo>
                    <a:pt x="8161988" y="75438"/>
                  </a:lnTo>
                  <a:lnTo>
                    <a:pt x="8171688" y="123571"/>
                  </a:lnTo>
                  <a:lnTo>
                    <a:pt x="8171688" y="1787525"/>
                  </a:lnTo>
                  <a:lnTo>
                    <a:pt x="8161988" y="1835658"/>
                  </a:lnTo>
                  <a:lnTo>
                    <a:pt x="8135524" y="1874932"/>
                  </a:lnTo>
                  <a:lnTo>
                    <a:pt x="8096250" y="1901396"/>
                  </a:lnTo>
                  <a:lnTo>
                    <a:pt x="8048117" y="1911096"/>
                  </a:lnTo>
                  <a:lnTo>
                    <a:pt x="123532" y="1911096"/>
                  </a:lnTo>
                  <a:lnTo>
                    <a:pt x="75448" y="1901396"/>
                  </a:lnTo>
                  <a:lnTo>
                    <a:pt x="36182" y="1874932"/>
                  </a:lnTo>
                  <a:lnTo>
                    <a:pt x="9707" y="1835658"/>
                  </a:lnTo>
                  <a:lnTo>
                    <a:pt x="0" y="1787525"/>
                  </a:lnTo>
                  <a:lnTo>
                    <a:pt x="0" y="123571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9" name="object 8"/>
            <p:cNvSpPr/>
            <p:nvPr/>
          </p:nvSpPr>
          <p:spPr>
            <a:xfrm>
              <a:off x="369570" y="1378458"/>
              <a:ext cx="2912745" cy="245745"/>
            </a:xfrm>
            <a:custGeom>
              <a:avLst/>
              <a:gdLst/>
              <a:ahLst/>
              <a:cxnLst/>
              <a:rect l="l" t="t" r="r" b="b"/>
              <a:pathLst>
                <a:path w="2912745" h="245744">
                  <a:moveTo>
                    <a:pt x="2871470" y="0"/>
                  </a:moveTo>
                  <a:lnTo>
                    <a:pt x="40893" y="0"/>
                  </a:lnTo>
                  <a:lnTo>
                    <a:pt x="24978" y="3210"/>
                  </a:lnTo>
                  <a:lnTo>
                    <a:pt x="11979" y="11969"/>
                  </a:lnTo>
                  <a:lnTo>
                    <a:pt x="3214" y="24967"/>
                  </a:lnTo>
                  <a:lnTo>
                    <a:pt x="0" y="40893"/>
                  </a:lnTo>
                  <a:lnTo>
                    <a:pt x="0" y="204469"/>
                  </a:lnTo>
                  <a:lnTo>
                    <a:pt x="3214" y="220396"/>
                  </a:lnTo>
                  <a:lnTo>
                    <a:pt x="11979" y="233394"/>
                  </a:lnTo>
                  <a:lnTo>
                    <a:pt x="24978" y="242153"/>
                  </a:lnTo>
                  <a:lnTo>
                    <a:pt x="40893" y="245363"/>
                  </a:lnTo>
                  <a:lnTo>
                    <a:pt x="2871470" y="245363"/>
                  </a:lnTo>
                  <a:lnTo>
                    <a:pt x="2887396" y="242153"/>
                  </a:lnTo>
                  <a:lnTo>
                    <a:pt x="2900394" y="233394"/>
                  </a:lnTo>
                  <a:lnTo>
                    <a:pt x="2909153" y="220396"/>
                  </a:lnTo>
                  <a:lnTo>
                    <a:pt x="2912364" y="204469"/>
                  </a:lnTo>
                  <a:lnTo>
                    <a:pt x="2912364" y="40893"/>
                  </a:lnTo>
                  <a:lnTo>
                    <a:pt x="2909153" y="24967"/>
                  </a:lnTo>
                  <a:lnTo>
                    <a:pt x="2900394" y="11969"/>
                  </a:lnTo>
                  <a:lnTo>
                    <a:pt x="2887396" y="3210"/>
                  </a:lnTo>
                  <a:lnTo>
                    <a:pt x="2871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40" name="object 9"/>
            <p:cNvSpPr/>
            <p:nvPr/>
          </p:nvSpPr>
          <p:spPr>
            <a:xfrm>
              <a:off x="369570" y="1378458"/>
              <a:ext cx="6586855" cy="3581400"/>
            </a:xfrm>
            <a:custGeom>
              <a:avLst/>
              <a:gdLst/>
              <a:ahLst/>
              <a:cxnLst/>
              <a:rect l="l" t="t" r="r" b="b"/>
              <a:pathLst>
                <a:path w="6586855" h="3581400">
                  <a:moveTo>
                    <a:pt x="0" y="40893"/>
                  </a:moveTo>
                  <a:lnTo>
                    <a:pt x="3214" y="24967"/>
                  </a:lnTo>
                  <a:lnTo>
                    <a:pt x="11979" y="11969"/>
                  </a:lnTo>
                  <a:lnTo>
                    <a:pt x="24978" y="3210"/>
                  </a:lnTo>
                  <a:lnTo>
                    <a:pt x="40893" y="0"/>
                  </a:lnTo>
                  <a:lnTo>
                    <a:pt x="2871470" y="0"/>
                  </a:lnTo>
                  <a:lnTo>
                    <a:pt x="2887396" y="3210"/>
                  </a:lnTo>
                  <a:lnTo>
                    <a:pt x="2900394" y="11969"/>
                  </a:lnTo>
                  <a:lnTo>
                    <a:pt x="2909153" y="24967"/>
                  </a:lnTo>
                  <a:lnTo>
                    <a:pt x="2912364" y="40893"/>
                  </a:lnTo>
                  <a:lnTo>
                    <a:pt x="2912364" y="204469"/>
                  </a:lnTo>
                  <a:lnTo>
                    <a:pt x="2909153" y="220396"/>
                  </a:lnTo>
                  <a:lnTo>
                    <a:pt x="2900394" y="233394"/>
                  </a:lnTo>
                  <a:lnTo>
                    <a:pt x="2887396" y="242153"/>
                  </a:lnTo>
                  <a:lnTo>
                    <a:pt x="2871470" y="245363"/>
                  </a:lnTo>
                  <a:lnTo>
                    <a:pt x="40893" y="245363"/>
                  </a:lnTo>
                  <a:lnTo>
                    <a:pt x="24978" y="242153"/>
                  </a:lnTo>
                  <a:lnTo>
                    <a:pt x="11979" y="233394"/>
                  </a:lnTo>
                  <a:lnTo>
                    <a:pt x="3214" y="220396"/>
                  </a:lnTo>
                  <a:lnTo>
                    <a:pt x="0" y="204469"/>
                  </a:lnTo>
                  <a:lnTo>
                    <a:pt x="0" y="40893"/>
                  </a:lnTo>
                  <a:close/>
                </a:path>
                <a:path w="6586855" h="3581400">
                  <a:moveTo>
                    <a:pt x="178308" y="2554262"/>
                  </a:moveTo>
                  <a:lnTo>
                    <a:pt x="187891" y="2506793"/>
                  </a:lnTo>
                  <a:lnTo>
                    <a:pt x="214026" y="2468027"/>
                  </a:lnTo>
                  <a:lnTo>
                    <a:pt x="252792" y="2441889"/>
                  </a:lnTo>
                  <a:lnTo>
                    <a:pt x="300266" y="2432304"/>
                  </a:lnTo>
                  <a:lnTo>
                    <a:pt x="6464808" y="2432304"/>
                  </a:lnTo>
                  <a:lnTo>
                    <a:pt x="6512254" y="2441889"/>
                  </a:lnTo>
                  <a:lnTo>
                    <a:pt x="6551009" y="2468027"/>
                  </a:lnTo>
                  <a:lnTo>
                    <a:pt x="6577143" y="2506793"/>
                  </a:lnTo>
                  <a:lnTo>
                    <a:pt x="6586728" y="2554262"/>
                  </a:lnTo>
                  <a:lnTo>
                    <a:pt x="6586728" y="3459441"/>
                  </a:lnTo>
                  <a:lnTo>
                    <a:pt x="6577143" y="3506915"/>
                  </a:lnTo>
                  <a:lnTo>
                    <a:pt x="6551009" y="3545681"/>
                  </a:lnTo>
                  <a:lnTo>
                    <a:pt x="6512254" y="3571816"/>
                  </a:lnTo>
                  <a:lnTo>
                    <a:pt x="6464808" y="3581400"/>
                  </a:lnTo>
                  <a:lnTo>
                    <a:pt x="300266" y="3581400"/>
                  </a:lnTo>
                  <a:lnTo>
                    <a:pt x="252792" y="3571816"/>
                  </a:lnTo>
                  <a:lnTo>
                    <a:pt x="214026" y="3545681"/>
                  </a:lnTo>
                  <a:lnTo>
                    <a:pt x="187891" y="3506915"/>
                  </a:lnTo>
                  <a:lnTo>
                    <a:pt x="178308" y="3459441"/>
                  </a:lnTo>
                  <a:lnTo>
                    <a:pt x="178308" y="2554262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2" name="object 11"/>
          <p:cNvSpPr txBox="1"/>
          <p:nvPr/>
        </p:nvSpPr>
        <p:spPr>
          <a:xfrm>
            <a:off x="2094960" y="4590959"/>
            <a:ext cx="6194425" cy="11474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>
            <a:defPPr>
              <a:defRPr kern="0"/>
            </a:defPPr>
          </a:lstStyle>
          <a:p>
            <a:pPr marL="212090" indent="-200025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212725" algn="l"/>
              </a:tabLst>
            </a:pPr>
            <a:r>
              <a:rPr sz="1600" dirty="0">
                <a:latin typeface="Calibri"/>
                <a:cs typeface="Calibri"/>
              </a:rPr>
              <a:t>Les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atteintes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mécaniques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l’azote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notre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corps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leurs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symptômes</a:t>
            </a:r>
            <a:endParaRPr sz="1600">
              <a:latin typeface="Calibri"/>
              <a:cs typeface="Calibri"/>
            </a:endParaRPr>
          </a:p>
          <a:p>
            <a:pPr marL="212090" indent="-20002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212725" algn="l"/>
              </a:tabLst>
            </a:pPr>
            <a:r>
              <a:rPr sz="1600" dirty="0">
                <a:latin typeface="Calibri"/>
                <a:cs typeface="Calibri"/>
              </a:rPr>
              <a:t>Les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facteurs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favorisants</a:t>
            </a:r>
            <a:endParaRPr sz="1600">
              <a:latin typeface="Calibri"/>
              <a:cs typeface="Calibri"/>
            </a:endParaRPr>
          </a:p>
          <a:p>
            <a:pPr marL="212090" indent="-200025">
              <a:lnSpc>
                <a:spcPct val="100000"/>
              </a:lnSpc>
              <a:spcBef>
                <a:spcPts val="295"/>
              </a:spcBef>
              <a:buAutoNum type="arabicPeriod"/>
              <a:tabLst>
                <a:tab pos="212725" algn="l"/>
              </a:tabLst>
            </a:pPr>
            <a:r>
              <a:rPr sz="1600" dirty="0">
                <a:latin typeface="Calibri"/>
                <a:cs typeface="Calibri"/>
              </a:rPr>
              <a:t>Comment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limiter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risques</a:t>
            </a:r>
            <a:endParaRPr sz="1600">
              <a:latin typeface="Calibri"/>
              <a:cs typeface="Calibri"/>
            </a:endParaRPr>
          </a:p>
          <a:p>
            <a:pPr marL="212090" indent="-200025">
              <a:lnSpc>
                <a:spcPct val="100000"/>
              </a:lnSpc>
              <a:spcBef>
                <a:spcPts val="285"/>
              </a:spcBef>
              <a:buFont typeface="Calibri"/>
              <a:buAutoNum type="arabicPeriod"/>
              <a:tabLst>
                <a:tab pos="212725" algn="l"/>
              </a:tabLst>
            </a:pPr>
            <a:r>
              <a:rPr sz="1600" b="1" dirty="0">
                <a:latin typeface="Calibri"/>
                <a:cs typeface="Calibri"/>
              </a:rPr>
              <a:t>Conduite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teni</a:t>
            </a:r>
            <a:r>
              <a:rPr sz="1600" dirty="0">
                <a:latin typeface="Calibri"/>
                <a:cs typeface="Calibri"/>
              </a:rPr>
              <a:t>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ça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devait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arriver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(mais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ça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n’arrivera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pas)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12"/>
          <p:cNvGrpSpPr/>
          <p:nvPr/>
        </p:nvGrpSpPr>
        <p:grpSpPr>
          <a:xfrm>
            <a:off x="1887137" y="4372412"/>
            <a:ext cx="1934210" cy="247015"/>
            <a:chOff x="398525" y="3563873"/>
            <a:chExt cx="1934210" cy="247015"/>
          </a:xfrm>
        </p:grpSpPr>
        <p:sp>
          <p:nvSpPr>
            <p:cNvPr id="36" name="object 13"/>
            <p:cNvSpPr/>
            <p:nvPr/>
          </p:nvSpPr>
          <p:spPr>
            <a:xfrm>
              <a:off x="398525" y="3563873"/>
              <a:ext cx="1934210" cy="247015"/>
            </a:xfrm>
            <a:custGeom>
              <a:avLst/>
              <a:gdLst/>
              <a:ahLst/>
              <a:cxnLst/>
              <a:rect l="l" t="t" r="r" b="b"/>
              <a:pathLst>
                <a:path w="1934210" h="247014">
                  <a:moveTo>
                    <a:pt x="1892808" y="0"/>
                  </a:moveTo>
                  <a:lnTo>
                    <a:pt x="41147" y="0"/>
                  </a:lnTo>
                  <a:lnTo>
                    <a:pt x="25133" y="3232"/>
                  </a:lnTo>
                  <a:lnTo>
                    <a:pt x="12053" y="12049"/>
                  </a:lnTo>
                  <a:lnTo>
                    <a:pt x="3234" y="25128"/>
                  </a:lnTo>
                  <a:lnTo>
                    <a:pt x="0" y="41147"/>
                  </a:lnTo>
                  <a:lnTo>
                    <a:pt x="0" y="205739"/>
                  </a:lnTo>
                  <a:lnTo>
                    <a:pt x="3234" y="221759"/>
                  </a:lnTo>
                  <a:lnTo>
                    <a:pt x="12053" y="234838"/>
                  </a:lnTo>
                  <a:lnTo>
                    <a:pt x="25133" y="243655"/>
                  </a:lnTo>
                  <a:lnTo>
                    <a:pt x="41147" y="246887"/>
                  </a:lnTo>
                  <a:lnTo>
                    <a:pt x="1892808" y="246887"/>
                  </a:lnTo>
                  <a:lnTo>
                    <a:pt x="1908827" y="243655"/>
                  </a:lnTo>
                  <a:lnTo>
                    <a:pt x="1921906" y="234838"/>
                  </a:lnTo>
                  <a:lnTo>
                    <a:pt x="1930723" y="221759"/>
                  </a:lnTo>
                  <a:lnTo>
                    <a:pt x="1933956" y="205739"/>
                  </a:lnTo>
                  <a:lnTo>
                    <a:pt x="1933956" y="41147"/>
                  </a:lnTo>
                  <a:lnTo>
                    <a:pt x="1930723" y="25128"/>
                  </a:lnTo>
                  <a:lnTo>
                    <a:pt x="1921906" y="12049"/>
                  </a:lnTo>
                  <a:lnTo>
                    <a:pt x="1908827" y="3232"/>
                  </a:lnTo>
                  <a:lnTo>
                    <a:pt x="1892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37" name="object 14"/>
            <p:cNvSpPr/>
            <p:nvPr/>
          </p:nvSpPr>
          <p:spPr>
            <a:xfrm>
              <a:off x="398525" y="3563873"/>
              <a:ext cx="1934210" cy="247015"/>
            </a:xfrm>
            <a:custGeom>
              <a:avLst/>
              <a:gdLst/>
              <a:ahLst/>
              <a:cxnLst/>
              <a:rect l="l" t="t" r="r" b="b"/>
              <a:pathLst>
                <a:path w="1934210" h="247014">
                  <a:moveTo>
                    <a:pt x="0" y="41147"/>
                  </a:moveTo>
                  <a:lnTo>
                    <a:pt x="3234" y="25128"/>
                  </a:lnTo>
                  <a:lnTo>
                    <a:pt x="12053" y="12049"/>
                  </a:lnTo>
                  <a:lnTo>
                    <a:pt x="25133" y="3232"/>
                  </a:lnTo>
                  <a:lnTo>
                    <a:pt x="41147" y="0"/>
                  </a:lnTo>
                  <a:lnTo>
                    <a:pt x="1892808" y="0"/>
                  </a:lnTo>
                  <a:lnTo>
                    <a:pt x="1908827" y="3232"/>
                  </a:lnTo>
                  <a:lnTo>
                    <a:pt x="1921906" y="12049"/>
                  </a:lnTo>
                  <a:lnTo>
                    <a:pt x="1930723" y="25128"/>
                  </a:lnTo>
                  <a:lnTo>
                    <a:pt x="1933956" y="41147"/>
                  </a:lnTo>
                  <a:lnTo>
                    <a:pt x="1933956" y="205739"/>
                  </a:lnTo>
                  <a:lnTo>
                    <a:pt x="1930723" y="221759"/>
                  </a:lnTo>
                  <a:lnTo>
                    <a:pt x="1921906" y="234838"/>
                  </a:lnTo>
                  <a:lnTo>
                    <a:pt x="1908827" y="243655"/>
                  </a:lnTo>
                  <a:lnTo>
                    <a:pt x="1892808" y="246887"/>
                  </a:lnTo>
                  <a:lnTo>
                    <a:pt x="41147" y="246887"/>
                  </a:lnTo>
                  <a:lnTo>
                    <a:pt x="25133" y="243655"/>
                  </a:lnTo>
                  <a:lnTo>
                    <a:pt x="12053" y="234838"/>
                  </a:lnTo>
                  <a:lnTo>
                    <a:pt x="3234" y="221759"/>
                  </a:lnTo>
                  <a:lnTo>
                    <a:pt x="0" y="205739"/>
                  </a:lnTo>
                  <a:lnTo>
                    <a:pt x="0" y="4114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34" name="object 15"/>
          <p:cNvSpPr txBox="1"/>
          <p:nvPr/>
        </p:nvSpPr>
        <p:spPr>
          <a:xfrm>
            <a:off x="1893487" y="2163756"/>
            <a:ext cx="8105140" cy="2456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785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Objectifs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cette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partie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(rappel)</a:t>
            </a:r>
            <a:endParaRPr sz="1600" dirty="0">
              <a:latin typeface="Calibri"/>
              <a:cs typeface="Calibri"/>
            </a:endParaRPr>
          </a:p>
          <a:p>
            <a:pPr marL="501015" indent="-287655">
              <a:lnSpc>
                <a:spcPts val="1785"/>
              </a:lnSpc>
              <a:buFont typeface="Arial"/>
              <a:buChar char="•"/>
              <a:tabLst>
                <a:tab pos="501015" algn="l"/>
                <a:tab pos="501650" algn="l"/>
              </a:tabLst>
            </a:pPr>
            <a:r>
              <a:rPr sz="1600" dirty="0">
                <a:latin typeface="Calibri"/>
                <a:cs typeface="Calibri"/>
              </a:rPr>
              <a:t>Etre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capable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reconnaître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symptômes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d’un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moi-</a:t>
            </a:r>
            <a:r>
              <a:rPr sz="1600" dirty="0">
                <a:latin typeface="Calibri"/>
                <a:cs typeface="Calibri"/>
              </a:rPr>
              <a:t>même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ou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binômes</a:t>
            </a:r>
            <a:endParaRPr sz="1600" dirty="0">
              <a:latin typeface="Calibri"/>
              <a:cs typeface="Calibri"/>
            </a:endParaRPr>
          </a:p>
          <a:p>
            <a:pPr marL="50101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et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citer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conduite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tenir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constat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d’ADD</a:t>
            </a:r>
            <a:endParaRPr sz="1600" dirty="0">
              <a:latin typeface="Calibri"/>
              <a:cs typeface="Calibri"/>
            </a:endParaRPr>
          </a:p>
          <a:p>
            <a:pPr marL="501015" indent="-287655">
              <a:lnSpc>
                <a:spcPct val="100000"/>
              </a:lnSpc>
              <a:buFont typeface="Arial"/>
              <a:buChar char="•"/>
              <a:tabLst>
                <a:tab pos="501015" algn="l"/>
                <a:tab pos="501650" algn="l"/>
              </a:tabLst>
            </a:pPr>
            <a:r>
              <a:rPr sz="1600" dirty="0">
                <a:latin typeface="Calibri"/>
                <a:cs typeface="Calibri"/>
              </a:rPr>
              <a:t>Connaître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facteurs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qui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peuvent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favoriser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l’ADD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donc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prévention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pour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plongées</a:t>
            </a:r>
            <a:endParaRPr sz="1600" dirty="0">
              <a:latin typeface="Calibri"/>
              <a:cs typeface="Calibri"/>
            </a:endParaRPr>
          </a:p>
          <a:p>
            <a:pPr marL="50101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au-</a:t>
            </a:r>
            <a:r>
              <a:rPr sz="1600" dirty="0">
                <a:latin typeface="Calibri"/>
                <a:cs typeface="Calibri"/>
              </a:rPr>
              <a:t>delà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40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mètres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sans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Guide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Palanquée,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particulier,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déshydratation</a:t>
            </a:r>
            <a:endParaRPr sz="1600" dirty="0">
              <a:latin typeface="Calibri"/>
              <a:cs typeface="Calibri"/>
            </a:endParaRPr>
          </a:p>
          <a:p>
            <a:pPr marL="501015" indent="-287655">
              <a:lnSpc>
                <a:spcPct val="100000"/>
              </a:lnSpc>
              <a:buFont typeface="Arial"/>
              <a:buChar char="•"/>
              <a:tabLst>
                <a:tab pos="501015" algn="l"/>
                <a:tab pos="501650" algn="l"/>
              </a:tabLst>
            </a:pPr>
            <a:r>
              <a:rPr sz="1600" dirty="0">
                <a:latin typeface="Calibri"/>
                <a:cs typeface="Calibri"/>
              </a:rPr>
              <a:t>Dans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</a:t>
            </a:r>
            <a:r>
              <a:rPr sz="1600" spc="-25" dirty="0">
                <a:latin typeface="Calibri"/>
                <a:cs typeface="Calibri"/>
              </a:rPr>
              <a:t> cas</a:t>
            </a:r>
            <a:endParaRPr sz="1600" dirty="0">
              <a:latin typeface="Calibri"/>
              <a:cs typeface="Calibri"/>
            </a:endParaRPr>
          </a:p>
          <a:p>
            <a:pPr marL="664210" lvl="1" indent="-180340">
              <a:lnSpc>
                <a:spcPct val="100000"/>
              </a:lnSpc>
              <a:buChar char="-"/>
              <a:tabLst>
                <a:tab pos="664845" algn="l"/>
              </a:tabLst>
            </a:pPr>
            <a:r>
              <a:rPr sz="1600" dirty="0">
                <a:latin typeface="Calibri"/>
                <a:cs typeface="Calibri"/>
              </a:rPr>
              <a:t>Quand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plonge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à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60m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avec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Directeur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Plongée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site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pour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prévenir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plus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vite</a:t>
            </a:r>
            <a:endParaRPr sz="1600" dirty="0">
              <a:latin typeface="Calibri"/>
              <a:cs typeface="Calibri"/>
            </a:endParaRPr>
          </a:p>
          <a:p>
            <a:pPr marL="664210" lvl="1" indent="-180340">
              <a:lnSpc>
                <a:spcPct val="100000"/>
              </a:lnSpc>
              <a:buChar char="-"/>
              <a:tabLst>
                <a:tab pos="664845" algn="l"/>
              </a:tabLst>
            </a:pPr>
            <a:r>
              <a:rPr sz="1600" dirty="0">
                <a:latin typeface="Calibri"/>
                <a:cs typeface="Calibri"/>
              </a:rPr>
              <a:t>Quand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plonge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à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40m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sans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Directeur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plongée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site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pour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mettre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œuvre</a:t>
            </a:r>
            <a:r>
              <a:rPr sz="1600" spc="-25" dirty="0">
                <a:latin typeface="Calibri"/>
                <a:cs typeface="Calibri"/>
              </a:rPr>
              <a:t> la</a:t>
            </a:r>
            <a:endParaRPr sz="1600" dirty="0">
              <a:latin typeface="Calibri"/>
              <a:cs typeface="Calibri"/>
            </a:endParaRPr>
          </a:p>
          <a:p>
            <a:pPr marL="66421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conduite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à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tenir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plus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vite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alerter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secours</a:t>
            </a:r>
            <a:endParaRPr sz="1600" dirty="0">
              <a:latin typeface="Calibri"/>
              <a:cs typeface="Calibri"/>
            </a:endParaRPr>
          </a:p>
          <a:p>
            <a:pPr marL="41275">
              <a:lnSpc>
                <a:spcPct val="100000"/>
              </a:lnSpc>
              <a:spcBef>
                <a:spcPts val="204"/>
              </a:spcBef>
            </a:pPr>
            <a:r>
              <a:rPr sz="1600" dirty="0">
                <a:latin typeface="Calibri"/>
                <a:cs typeface="Calibri"/>
              </a:rPr>
              <a:t>Plan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cette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partie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5" name="object 16"/>
          <p:cNvSpPr txBox="1"/>
          <p:nvPr/>
        </p:nvSpPr>
        <p:spPr>
          <a:xfrm>
            <a:off x="5527212" y="516468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923478" y="33966"/>
            <a:ext cx="6045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</a:t>
            </a:r>
            <a:r>
              <a:rPr lang="fr-FR" sz="36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Prochain cours 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02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3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25101" y="785842"/>
            <a:ext cx="115612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Saturation et désaturation en Azote en plongée profonde</a:t>
            </a:r>
            <a:endParaRPr lang="fr-FR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fr-FR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0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Objectifs:</a:t>
            </a:r>
          </a:p>
          <a:p>
            <a:endParaRPr lang="fr-FR" sz="2000" u="sng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la fin de cette partie, je serai(s) capable d’expliquer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endParaRPr lang="fr-FR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comment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mon corps 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se charge et 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se décharge en </a:t>
            </a: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azote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à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des 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vitesses différentes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selon les différentes parties de notre du corps </a:t>
            </a:r>
            <a:endParaRPr lang="fr-FR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et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ce que cela implique sur la réalisation de mes 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paliers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, la 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vitesse de remontée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et 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la durée de remontée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lors de mes futures plongées profondes. </a:t>
            </a: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Et pourquoi une 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remontée trop </a:t>
            </a: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lente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peut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devenir problématique en 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grande profondeur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r>
              <a:rPr lang="fr-FR" sz="2000" dirty="0">
                <a:latin typeface="Calibri" panose="020F0502020204030204" pitchFamily="34" charset="0"/>
              </a:rPr>
              <a:t>1. Sur terre, je suis une </a:t>
            </a:r>
            <a:r>
              <a:rPr lang="fr-FR" sz="2000" b="1" dirty="0">
                <a:latin typeface="Calibri" panose="020F0502020204030204" pitchFamily="34" charset="0"/>
              </a:rPr>
              <a:t>éponge à azote</a:t>
            </a:r>
            <a:endParaRPr lang="fr-FR" sz="2000" dirty="0">
              <a:latin typeface="Calibri" panose="020F0502020204030204" pitchFamily="34" charset="0"/>
            </a:endParaRPr>
          </a:p>
          <a:p>
            <a:r>
              <a:rPr lang="fr-FR" sz="2000" dirty="0">
                <a:latin typeface="Calibri" panose="020F0502020204030204" pitchFamily="34" charset="0"/>
              </a:rPr>
              <a:t>2. A la descente et au fond, je me </a:t>
            </a:r>
            <a:r>
              <a:rPr lang="fr-FR" sz="2000" b="1" dirty="0" smtClean="0">
                <a:latin typeface="Calibri" panose="020F0502020204030204" pitchFamily="34" charset="0"/>
              </a:rPr>
              <a:t>charge </a:t>
            </a:r>
            <a:r>
              <a:rPr lang="fr-FR" sz="2000" dirty="0" smtClean="0">
                <a:latin typeface="Calibri" panose="020F0502020204030204" pitchFamily="34" charset="0"/>
              </a:rPr>
              <a:t>encore </a:t>
            </a:r>
            <a:r>
              <a:rPr lang="fr-FR" sz="2000" dirty="0">
                <a:latin typeface="Calibri" panose="020F0502020204030204" pitchFamily="34" charset="0"/>
              </a:rPr>
              <a:t>plus en </a:t>
            </a:r>
            <a:r>
              <a:rPr lang="fr-FR" sz="2000" dirty="0" smtClean="0">
                <a:latin typeface="Calibri" panose="020F0502020204030204" pitchFamily="34" charset="0"/>
              </a:rPr>
              <a:t>azote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47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87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4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75579" y="706667"/>
            <a:ext cx="10436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Ne pas confondre les effets et les atteintes de l’azote entre la narcose et l’accident de désaturation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1097280" y="2134479"/>
            <a:ext cx="43577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Effet «électrique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»</a:t>
            </a:r>
          </a:p>
          <a:p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-Atteinte du système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nerveux</a:t>
            </a:r>
          </a:p>
          <a:p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-Réversible et non vital</a:t>
            </a:r>
          </a:p>
          <a:p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793" y="2134479"/>
            <a:ext cx="34042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Effet «mécanique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»</a:t>
            </a:r>
          </a:p>
          <a:p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-Atteinte de toute partie du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corps</a:t>
            </a:r>
          </a:p>
          <a:p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-Peut être irréversible et vitale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313661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800" dirty="0">
              <a:latin typeface="Times New Roman" panose="02020603050405020304" pitchFamily="18" charset="0"/>
            </a:endParaRPr>
          </a:p>
          <a:p>
            <a:endParaRPr lang="fr-FR" sz="2400" dirty="0">
              <a:latin typeface="Times New Roman" panose="02020603050405020304" pitchFamily="18" charset="0"/>
            </a:endParaRPr>
          </a:p>
        </p:txBody>
      </p:sp>
      <p:grpSp>
        <p:nvGrpSpPr>
          <p:cNvPr id="15" name="object 24"/>
          <p:cNvGrpSpPr/>
          <p:nvPr/>
        </p:nvGrpSpPr>
        <p:grpSpPr>
          <a:xfrm>
            <a:off x="10442771" y="1930486"/>
            <a:ext cx="691546" cy="2071146"/>
            <a:chOff x="7485898" y="2249436"/>
            <a:chExt cx="691546" cy="1906016"/>
          </a:xfrm>
        </p:grpSpPr>
        <p:pic>
          <p:nvPicPr>
            <p:cNvPr id="16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2113" y="2894921"/>
              <a:ext cx="231763" cy="681214"/>
            </a:xfrm>
            <a:prstGeom prst="rect">
              <a:avLst/>
            </a:prstGeom>
          </p:spPr>
        </p:pic>
        <p:pic>
          <p:nvPicPr>
            <p:cNvPr id="19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6904" y="3646450"/>
              <a:ext cx="510540" cy="509002"/>
            </a:xfrm>
            <a:prstGeom prst="rect">
              <a:avLst/>
            </a:prstGeom>
          </p:spPr>
        </p:pic>
        <p:pic>
          <p:nvPicPr>
            <p:cNvPr id="22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85898" y="2249436"/>
              <a:ext cx="673597" cy="559295"/>
            </a:xfrm>
            <a:prstGeom prst="rect">
              <a:avLst/>
            </a:prstGeom>
          </p:spPr>
        </p:pic>
      </p:grpSp>
      <p:grpSp>
        <p:nvGrpSpPr>
          <p:cNvPr id="23" name="object 20"/>
          <p:cNvGrpSpPr/>
          <p:nvPr/>
        </p:nvGrpSpPr>
        <p:grpSpPr>
          <a:xfrm>
            <a:off x="4531151" y="2055015"/>
            <a:ext cx="508000" cy="1690370"/>
            <a:chOff x="3552094" y="2344206"/>
            <a:chExt cx="508000" cy="1690370"/>
          </a:xfrm>
        </p:grpSpPr>
        <p:pic>
          <p:nvPicPr>
            <p:cNvPr id="24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4437" y="3081225"/>
              <a:ext cx="422753" cy="354172"/>
            </a:xfrm>
            <a:prstGeom prst="rect">
              <a:avLst/>
            </a:prstGeom>
          </p:spPr>
        </p:pic>
        <p:pic>
          <p:nvPicPr>
            <p:cNvPr id="25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52094" y="2344206"/>
              <a:ext cx="506196" cy="647033"/>
            </a:xfrm>
            <a:prstGeom prst="rect">
              <a:avLst/>
            </a:prstGeom>
          </p:spPr>
        </p:pic>
        <p:pic>
          <p:nvPicPr>
            <p:cNvPr id="26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19515" y="3546376"/>
              <a:ext cx="440420" cy="487651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107970" y="1706047"/>
            <a:ext cx="1229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Narcose : 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2315" y="1679059"/>
            <a:ext cx="3023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Accident de désaturation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93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5</a:t>
            </a:fld>
            <a:endParaRPr lang="fr-FR"/>
          </a:p>
        </p:txBody>
      </p:sp>
      <p:sp>
        <p:nvSpPr>
          <p:cNvPr id="7" name="object 7"/>
          <p:cNvSpPr/>
          <p:nvPr/>
        </p:nvSpPr>
        <p:spPr>
          <a:xfrm>
            <a:off x="1859966" y="2940347"/>
            <a:ext cx="3066415" cy="1005840"/>
          </a:xfrm>
          <a:custGeom>
            <a:avLst/>
            <a:gdLst/>
            <a:ahLst/>
            <a:cxnLst/>
            <a:rect l="l" t="t" r="r" b="b"/>
            <a:pathLst>
              <a:path w="3066415" h="1005839">
                <a:moveTo>
                  <a:pt x="0" y="167639"/>
                </a:moveTo>
                <a:lnTo>
                  <a:pt x="5988" y="123075"/>
                </a:lnTo>
                <a:lnTo>
                  <a:pt x="22888" y="83029"/>
                </a:lnTo>
                <a:lnTo>
                  <a:pt x="49101" y="49101"/>
                </a:lnTo>
                <a:lnTo>
                  <a:pt x="83029" y="22888"/>
                </a:lnTo>
                <a:lnTo>
                  <a:pt x="123075" y="5988"/>
                </a:lnTo>
                <a:lnTo>
                  <a:pt x="167640" y="0"/>
                </a:lnTo>
                <a:lnTo>
                  <a:pt x="2898648" y="0"/>
                </a:lnTo>
                <a:lnTo>
                  <a:pt x="2943212" y="5988"/>
                </a:lnTo>
                <a:lnTo>
                  <a:pt x="2983258" y="22888"/>
                </a:lnTo>
                <a:lnTo>
                  <a:pt x="3017186" y="49101"/>
                </a:lnTo>
                <a:lnTo>
                  <a:pt x="3043399" y="83029"/>
                </a:lnTo>
                <a:lnTo>
                  <a:pt x="3060299" y="123075"/>
                </a:lnTo>
                <a:lnTo>
                  <a:pt x="3066288" y="167639"/>
                </a:lnTo>
                <a:lnTo>
                  <a:pt x="3066288" y="838200"/>
                </a:lnTo>
                <a:lnTo>
                  <a:pt x="3060299" y="882764"/>
                </a:lnTo>
                <a:lnTo>
                  <a:pt x="3043399" y="922810"/>
                </a:lnTo>
                <a:lnTo>
                  <a:pt x="3017186" y="956738"/>
                </a:lnTo>
                <a:lnTo>
                  <a:pt x="2983258" y="982951"/>
                </a:lnTo>
                <a:lnTo>
                  <a:pt x="2943212" y="999851"/>
                </a:lnTo>
                <a:lnTo>
                  <a:pt x="2898648" y="1005839"/>
                </a:lnTo>
                <a:lnTo>
                  <a:pt x="167640" y="1005839"/>
                </a:lnTo>
                <a:lnTo>
                  <a:pt x="123075" y="999851"/>
                </a:lnTo>
                <a:lnTo>
                  <a:pt x="83029" y="982951"/>
                </a:lnTo>
                <a:lnTo>
                  <a:pt x="49101" y="956738"/>
                </a:lnTo>
                <a:lnTo>
                  <a:pt x="22888" y="922810"/>
                </a:lnTo>
                <a:lnTo>
                  <a:pt x="5988" y="882764"/>
                </a:lnTo>
                <a:lnTo>
                  <a:pt x="0" y="838200"/>
                </a:lnTo>
                <a:lnTo>
                  <a:pt x="0" y="167639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53185" y="2956171"/>
            <a:ext cx="2878455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299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L’oxygène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est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utilisé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par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notre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corps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pour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produire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l’énergie =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carburant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04467" y="4337346"/>
            <a:ext cx="7904480" cy="586740"/>
            <a:chOff x="620522" y="4011421"/>
            <a:chExt cx="7904480" cy="586740"/>
          </a:xfrm>
        </p:grpSpPr>
        <p:sp>
          <p:nvSpPr>
            <p:cNvPr id="10" name="object 10"/>
            <p:cNvSpPr/>
            <p:nvPr/>
          </p:nvSpPr>
          <p:spPr>
            <a:xfrm>
              <a:off x="633222" y="4024121"/>
              <a:ext cx="7879080" cy="561340"/>
            </a:xfrm>
            <a:custGeom>
              <a:avLst/>
              <a:gdLst/>
              <a:ahLst/>
              <a:cxnLst/>
              <a:rect l="l" t="t" r="r" b="b"/>
              <a:pathLst>
                <a:path w="7879080" h="561339">
                  <a:moveTo>
                    <a:pt x="7785608" y="0"/>
                  </a:moveTo>
                  <a:lnTo>
                    <a:pt x="93472" y="0"/>
                  </a:lnTo>
                  <a:lnTo>
                    <a:pt x="57087" y="7345"/>
                  </a:lnTo>
                  <a:lnTo>
                    <a:pt x="27376" y="27376"/>
                  </a:lnTo>
                  <a:lnTo>
                    <a:pt x="7345" y="57087"/>
                  </a:lnTo>
                  <a:lnTo>
                    <a:pt x="0" y="93471"/>
                  </a:lnTo>
                  <a:lnTo>
                    <a:pt x="0" y="467359"/>
                  </a:lnTo>
                  <a:lnTo>
                    <a:pt x="7345" y="503744"/>
                  </a:lnTo>
                  <a:lnTo>
                    <a:pt x="27376" y="533455"/>
                  </a:lnTo>
                  <a:lnTo>
                    <a:pt x="57087" y="553486"/>
                  </a:lnTo>
                  <a:lnTo>
                    <a:pt x="93472" y="560831"/>
                  </a:lnTo>
                  <a:lnTo>
                    <a:pt x="7785608" y="560831"/>
                  </a:lnTo>
                  <a:lnTo>
                    <a:pt x="7821965" y="553486"/>
                  </a:lnTo>
                  <a:lnTo>
                    <a:pt x="7851679" y="533455"/>
                  </a:lnTo>
                  <a:lnTo>
                    <a:pt x="7871725" y="503744"/>
                  </a:lnTo>
                  <a:lnTo>
                    <a:pt x="7879080" y="467359"/>
                  </a:lnTo>
                  <a:lnTo>
                    <a:pt x="7879080" y="93471"/>
                  </a:lnTo>
                  <a:lnTo>
                    <a:pt x="7871725" y="57087"/>
                  </a:lnTo>
                  <a:lnTo>
                    <a:pt x="7851679" y="27376"/>
                  </a:lnTo>
                  <a:lnTo>
                    <a:pt x="7821965" y="7345"/>
                  </a:lnTo>
                  <a:lnTo>
                    <a:pt x="77856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3222" y="4024121"/>
              <a:ext cx="7879080" cy="561340"/>
            </a:xfrm>
            <a:custGeom>
              <a:avLst/>
              <a:gdLst/>
              <a:ahLst/>
              <a:cxnLst/>
              <a:rect l="l" t="t" r="r" b="b"/>
              <a:pathLst>
                <a:path w="7879080" h="561339">
                  <a:moveTo>
                    <a:pt x="0" y="93471"/>
                  </a:moveTo>
                  <a:lnTo>
                    <a:pt x="7345" y="57087"/>
                  </a:lnTo>
                  <a:lnTo>
                    <a:pt x="27376" y="27376"/>
                  </a:lnTo>
                  <a:lnTo>
                    <a:pt x="57087" y="7345"/>
                  </a:lnTo>
                  <a:lnTo>
                    <a:pt x="93472" y="0"/>
                  </a:lnTo>
                  <a:lnTo>
                    <a:pt x="7785608" y="0"/>
                  </a:lnTo>
                  <a:lnTo>
                    <a:pt x="7821965" y="7345"/>
                  </a:lnTo>
                  <a:lnTo>
                    <a:pt x="7851679" y="27376"/>
                  </a:lnTo>
                  <a:lnTo>
                    <a:pt x="7871725" y="57087"/>
                  </a:lnTo>
                  <a:lnTo>
                    <a:pt x="7879080" y="93471"/>
                  </a:lnTo>
                  <a:lnTo>
                    <a:pt x="7879080" y="467359"/>
                  </a:lnTo>
                  <a:lnTo>
                    <a:pt x="7871725" y="503744"/>
                  </a:lnTo>
                  <a:lnTo>
                    <a:pt x="7851679" y="533455"/>
                  </a:lnTo>
                  <a:lnTo>
                    <a:pt x="7821965" y="553486"/>
                  </a:lnTo>
                  <a:lnTo>
                    <a:pt x="7785608" y="560831"/>
                  </a:lnTo>
                  <a:lnTo>
                    <a:pt x="93472" y="560831"/>
                  </a:lnTo>
                  <a:lnTo>
                    <a:pt x="57087" y="553486"/>
                  </a:lnTo>
                  <a:lnTo>
                    <a:pt x="27376" y="533455"/>
                  </a:lnTo>
                  <a:lnTo>
                    <a:pt x="7345" y="503744"/>
                  </a:lnTo>
                  <a:lnTo>
                    <a:pt x="0" y="467359"/>
                  </a:lnTo>
                  <a:lnTo>
                    <a:pt x="0" y="93471"/>
                  </a:lnTo>
                  <a:close/>
                </a:path>
              </a:pathLst>
            </a:custGeom>
            <a:ln w="25399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19198" y="4450884"/>
            <a:ext cx="74733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L’azote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est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un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diluant »*,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notre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corps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ne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l’utilise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pas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donc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stocke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87159" y="2951014"/>
            <a:ext cx="2802890" cy="662940"/>
          </a:xfrm>
          <a:custGeom>
            <a:avLst/>
            <a:gdLst/>
            <a:ahLst/>
            <a:cxnLst/>
            <a:rect l="l" t="t" r="r" b="b"/>
            <a:pathLst>
              <a:path w="2802890" h="662939">
                <a:moveTo>
                  <a:pt x="0" y="110490"/>
                </a:moveTo>
                <a:lnTo>
                  <a:pt x="8691" y="67508"/>
                </a:lnTo>
                <a:lnTo>
                  <a:pt x="32385" y="32385"/>
                </a:lnTo>
                <a:lnTo>
                  <a:pt x="67508" y="8691"/>
                </a:lnTo>
                <a:lnTo>
                  <a:pt x="110489" y="0"/>
                </a:lnTo>
                <a:lnTo>
                  <a:pt x="2692145" y="0"/>
                </a:lnTo>
                <a:lnTo>
                  <a:pt x="2735127" y="8691"/>
                </a:lnTo>
                <a:lnTo>
                  <a:pt x="2770251" y="32384"/>
                </a:lnTo>
                <a:lnTo>
                  <a:pt x="2793944" y="67508"/>
                </a:lnTo>
                <a:lnTo>
                  <a:pt x="2802636" y="110490"/>
                </a:lnTo>
                <a:lnTo>
                  <a:pt x="2802636" y="552450"/>
                </a:lnTo>
                <a:lnTo>
                  <a:pt x="2793944" y="595431"/>
                </a:lnTo>
                <a:lnTo>
                  <a:pt x="2770250" y="630555"/>
                </a:lnTo>
                <a:lnTo>
                  <a:pt x="2735127" y="654248"/>
                </a:lnTo>
                <a:lnTo>
                  <a:pt x="2692145" y="662940"/>
                </a:lnTo>
                <a:lnTo>
                  <a:pt x="110489" y="662940"/>
                </a:lnTo>
                <a:lnTo>
                  <a:pt x="67508" y="654248"/>
                </a:lnTo>
                <a:lnTo>
                  <a:pt x="32385" y="630555"/>
                </a:lnTo>
                <a:lnTo>
                  <a:pt x="8691" y="595431"/>
                </a:lnTo>
                <a:lnTo>
                  <a:pt x="0" y="552450"/>
                </a:lnTo>
                <a:lnTo>
                  <a:pt x="0" y="11049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724573" y="2948475"/>
            <a:ext cx="25279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003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résulte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du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gaz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carbonique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« déchêt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64516" y="1501015"/>
            <a:ext cx="4065904" cy="1684655"/>
            <a:chOff x="780571" y="1175090"/>
            <a:chExt cx="4065904" cy="168465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2319" y="1243211"/>
              <a:ext cx="1113957" cy="161618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93271" y="1187790"/>
              <a:ext cx="3074670" cy="1282065"/>
            </a:xfrm>
            <a:custGeom>
              <a:avLst/>
              <a:gdLst/>
              <a:ahLst/>
              <a:cxnLst/>
              <a:rect l="l" t="t" r="r" b="b"/>
              <a:pathLst>
                <a:path w="3074670" h="1282064">
                  <a:moveTo>
                    <a:pt x="1114107" y="0"/>
                  </a:moveTo>
                  <a:lnTo>
                    <a:pt x="1058835" y="982"/>
                  </a:lnTo>
                  <a:lnTo>
                    <a:pt x="1003356" y="3555"/>
                  </a:lnTo>
                  <a:lnTo>
                    <a:pt x="947759" y="7743"/>
                  </a:lnTo>
                  <a:lnTo>
                    <a:pt x="892133" y="13574"/>
                  </a:lnTo>
                  <a:lnTo>
                    <a:pt x="836566" y="21073"/>
                  </a:lnTo>
                  <a:lnTo>
                    <a:pt x="781147" y="30266"/>
                  </a:lnTo>
                  <a:lnTo>
                    <a:pt x="721073" y="42258"/>
                  </a:lnTo>
                  <a:lnTo>
                    <a:pt x="662943" y="55988"/>
                  </a:lnTo>
                  <a:lnTo>
                    <a:pt x="606817" y="71387"/>
                  </a:lnTo>
                  <a:lnTo>
                    <a:pt x="552758" y="88387"/>
                  </a:lnTo>
                  <a:lnTo>
                    <a:pt x="500826" y="106920"/>
                  </a:lnTo>
                  <a:lnTo>
                    <a:pt x="451084" y="126919"/>
                  </a:lnTo>
                  <a:lnTo>
                    <a:pt x="403592" y="148315"/>
                  </a:lnTo>
                  <a:lnTo>
                    <a:pt x="358412" y="171041"/>
                  </a:lnTo>
                  <a:lnTo>
                    <a:pt x="315606" y="195028"/>
                  </a:lnTo>
                  <a:lnTo>
                    <a:pt x="275235" y="220210"/>
                  </a:lnTo>
                  <a:lnTo>
                    <a:pt x="237361" y="246517"/>
                  </a:lnTo>
                  <a:lnTo>
                    <a:pt x="202045" y="273883"/>
                  </a:lnTo>
                  <a:lnTo>
                    <a:pt x="169348" y="302238"/>
                  </a:lnTo>
                  <a:lnTo>
                    <a:pt x="139333" y="331516"/>
                  </a:lnTo>
                  <a:lnTo>
                    <a:pt x="112061" y="361648"/>
                  </a:lnTo>
                  <a:lnTo>
                    <a:pt x="87593" y="392567"/>
                  </a:lnTo>
                  <a:lnTo>
                    <a:pt x="65990" y="424205"/>
                  </a:lnTo>
                  <a:lnTo>
                    <a:pt x="31628" y="489364"/>
                  </a:lnTo>
                  <a:lnTo>
                    <a:pt x="9467" y="556582"/>
                  </a:lnTo>
                  <a:lnTo>
                    <a:pt x="0" y="625318"/>
                  </a:lnTo>
                  <a:lnTo>
                    <a:pt x="179" y="660084"/>
                  </a:lnTo>
                  <a:lnTo>
                    <a:pt x="10673" y="730076"/>
                  </a:lnTo>
                  <a:lnTo>
                    <a:pt x="35091" y="800227"/>
                  </a:lnTo>
                  <a:lnTo>
                    <a:pt x="52675" y="835192"/>
                  </a:lnTo>
                  <a:lnTo>
                    <a:pt x="92920" y="896635"/>
                  </a:lnTo>
                  <a:lnTo>
                    <a:pt x="142833" y="954332"/>
                  </a:lnTo>
                  <a:lnTo>
                    <a:pt x="171194" y="981712"/>
                  </a:lnTo>
                  <a:lnTo>
                    <a:pt x="201707" y="1008076"/>
                  </a:lnTo>
                  <a:lnTo>
                    <a:pt x="234283" y="1033399"/>
                  </a:lnTo>
                  <a:lnTo>
                    <a:pt x="268833" y="1057656"/>
                  </a:lnTo>
                  <a:lnTo>
                    <a:pt x="305270" y="1080819"/>
                  </a:lnTo>
                  <a:lnTo>
                    <a:pt x="343505" y="1102863"/>
                  </a:lnTo>
                  <a:lnTo>
                    <a:pt x="383450" y="1123762"/>
                  </a:lnTo>
                  <a:lnTo>
                    <a:pt x="425016" y="1143489"/>
                  </a:lnTo>
                  <a:lnTo>
                    <a:pt x="468114" y="1162018"/>
                  </a:lnTo>
                  <a:lnTo>
                    <a:pt x="512657" y="1179324"/>
                  </a:lnTo>
                  <a:lnTo>
                    <a:pt x="558555" y="1195380"/>
                  </a:lnTo>
                  <a:lnTo>
                    <a:pt x="605721" y="1210159"/>
                  </a:lnTo>
                  <a:lnTo>
                    <a:pt x="654066" y="1223636"/>
                  </a:lnTo>
                  <a:lnTo>
                    <a:pt x="703502" y="1235785"/>
                  </a:lnTo>
                  <a:lnTo>
                    <a:pt x="753940" y="1246579"/>
                  </a:lnTo>
                  <a:lnTo>
                    <a:pt x="805291" y="1255993"/>
                  </a:lnTo>
                  <a:lnTo>
                    <a:pt x="857468" y="1264000"/>
                  </a:lnTo>
                  <a:lnTo>
                    <a:pt x="910382" y="1270574"/>
                  </a:lnTo>
                  <a:lnTo>
                    <a:pt x="963944" y="1275689"/>
                  </a:lnTo>
                  <a:lnTo>
                    <a:pt x="1018067" y="1279318"/>
                  </a:lnTo>
                  <a:lnTo>
                    <a:pt x="1072661" y="1281437"/>
                  </a:lnTo>
                  <a:lnTo>
                    <a:pt x="1127638" y="1282018"/>
                  </a:lnTo>
                  <a:lnTo>
                    <a:pt x="1182910" y="1281035"/>
                  </a:lnTo>
                  <a:lnTo>
                    <a:pt x="1238388" y="1278462"/>
                  </a:lnTo>
                  <a:lnTo>
                    <a:pt x="1293984" y="1274274"/>
                  </a:lnTo>
                  <a:lnTo>
                    <a:pt x="1349610" y="1268443"/>
                  </a:lnTo>
                  <a:lnTo>
                    <a:pt x="1405177" y="1260945"/>
                  </a:lnTo>
                  <a:lnTo>
                    <a:pt x="1460597" y="1251752"/>
                  </a:lnTo>
                  <a:lnTo>
                    <a:pt x="1521907" y="1239469"/>
                  </a:lnTo>
                  <a:lnTo>
                    <a:pt x="1581389" y="1225309"/>
                  </a:lnTo>
                  <a:lnTo>
                    <a:pt x="1638946" y="1209338"/>
                  </a:lnTo>
                  <a:lnTo>
                    <a:pt x="1694486" y="1191626"/>
                  </a:lnTo>
                  <a:lnTo>
                    <a:pt x="1747914" y="1172240"/>
                  </a:lnTo>
                  <a:lnTo>
                    <a:pt x="1799135" y="1151248"/>
                  </a:lnTo>
                  <a:lnTo>
                    <a:pt x="1848055" y="1128717"/>
                  </a:lnTo>
                  <a:lnTo>
                    <a:pt x="1894579" y="1104716"/>
                  </a:lnTo>
                  <a:lnTo>
                    <a:pt x="1938614" y="1079312"/>
                  </a:lnTo>
                  <a:lnTo>
                    <a:pt x="1980064" y="1052573"/>
                  </a:lnTo>
                  <a:lnTo>
                    <a:pt x="2018836" y="1024568"/>
                  </a:lnTo>
                  <a:lnTo>
                    <a:pt x="2054835" y="995364"/>
                  </a:lnTo>
                  <a:lnTo>
                    <a:pt x="2087967" y="965029"/>
                  </a:lnTo>
                  <a:lnTo>
                    <a:pt x="2118137" y="933631"/>
                  </a:lnTo>
                  <a:lnTo>
                    <a:pt x="2145251" y="901237"/>
                  </a:lnTo>
                  <a:lnTo>
                    <a:pt x="2169214" y="867916"/>
                  </a:lnTo>
                  <a:lnTo>
                    <a:pt x="2189933" y="833736"/>
                  </a:lnTo>
                  <a:lnTo>
                    <a:pt x="2207312" y="798764"/>
                  </a:lnTo>
                  <a:lnTo>
                    <a:pt x="2221258" y="763068"/>
                  </a:lnTo>
                  <a:lnTo>
                    <a:pt x="2238472" y="689777"/>
                  </a:lnTo>
                  <a:lnTo>
                    <a:pt x="3074386" y="510961"/>
                  </a:lnTo>
                  <a:lnTo>
                    <a:pt x="2189069" y="446826"/>
                  </a:lnTo>
                  <a:lnTo>
                    <a:pt x="2170201" y="415649"/>
                  </a:lnTo>
                  <a:lnTo>
                    <a:pt x="2148827" y="385382"/>
                  </a:lnTo>
                  <a:lnTo>
                    <a:pt x="2098917" y="327685"/>
                  </a:lnTo>
                  <a:lnTo>
                    <a:pt x="2070557" y="300306"/>
                  </a:lnTo>
                  <a:lnTo>
                    <a:pt x="2040046" y="273941"/>
                  </a:lnTo>
                  <a:lnTo>
                    <a:pt x="2007471" y="248618"/>
                  </a:lnTo>
                  <a:lnTo>
                    <a:pt x="1972920" y="224361"/>
                  </a:lnTo>
                  <a:lnTo>
                    <a:pt x="1936484" y="201198"/>
                  </a:lnTo>
                  <a:lnTo>
                    <a:pt x="1898249" y="179154"/>
                  </a:lnTo>
                  <a:lnTo>
                    <a:pt x="1858304" y="158255"/>
                  </a:lnTo>
                  <a:lnTo>
                    <a:pt x="1816739" y="138528"/>
                  </a:lnTo>
                  <a:lnTo>
                    <a:pt x="1773640" y="119999"/>
                  </a:lnTo>
                  <a:lnTo>
                    <a:pt x="1729097" y="102693"/>
                  </a:lnTo>
                  <a:lnTo>
                    <a:pt x="1683198" y="86638"/>
                  </a:lnTo>
                  <a:lnTo>
                    <a:pt x="1636031" y="71858"/>
                  </a:lnTo>
                  <a:lnTo>
                    <a:pt x="1587685" y="58381"/>
                  </a:lnTo>
                  <a:lnTo>
                    <a:pt x="1538249" y="46232"/>
                  </a:lnTo>
                  <a:lnTo>
                    <a:pt x="1487811" y="35438"/>
                  </a:lnTo>
                  <a:lnTo>
                    <a:pt x="1436458" y="26024"/>
                  </a:lnTo>
                  <a:lnTo>
                    <a:pt x="1384281" y="18017"/>
                  </a:lnTo>
                  <a:lnTo>
                    <a:pt x="1331366" y="11443"/>
                  </a:lnTo>
                  <a:lnTo>
                    <a:pt x="1277803" y="6328"/>
                  </a:lnTo>
                  <a:lnTo>
                    <a:pt x="1223680" y="2699"/>
                  </a:lnTo>
                  <a:lnTo>
                    <a:pt x="1169085" y="580"/>
                  </a:lnTo>
                  <a:lnTo>
                    <a:pt x="1114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3271" y="1187790"/>
              <a:ext cx="3074670" cy="1282065"/>
            </a:xfrm>
            <a:custGeom>
              <a:avLst/>
              <a:gdLst/>
              <a:ahLst/>
              <a:cxnLst/>
              <a:rect l="l" t="t" r="r" b="b"/>
              <a:pathLst>
                <a:path w="3074670" h="1282064">
                  <a:moveTo>
                    <a:pt x="3074386" y="510961"/>
                  </a:moveTo>
                  <a:lnTo>
                    <a:pt x="2189069" y="446826"/>
                  </a:lnTo>
                  <a:lnTo>
                    <a:pt x="2170201" y="415649"/>
                  </a:lnTo>
                  <a:lnTo>
                    <a:pt x="2148827" y="385382"/>
                  </a:lnTo>
                  <a:lnTo>
                    <a:pt x="2098917" y="327685"/>
                  </a:lnTo>
                  <a:lnTo>
                    <a:pt x="2070557" y="300306"/>
                  </a:lnTo>
                  <a:lnTo>
                    <a:pt x="2040046" y="273941"/>
                  </a:lnTo>
                  <a:lnTo>
                    <a:pt x="2007471" y="248618"/>
                  </a:lnTo>
                  <a:lnTo>
                    <a:pt x="1972920" y="224361"/>
                  </a:lnTo>
                  <a:lnTo>
                    <a:pt x="1936484" y="201198"/>
                  </a:lnTo>
                  <a:lnTo>
                    <a:pt x="1898249" y="179154"/>
                  </a:lnTo>
                  <a:lnTo>
                    <a:pt x="1858304" y="158255"/>
                  </a:lnTo>
                  <a:lnTo>
                    <a:pt x="1816739" y="138528"/>
                  </a:lnTo>
                  <a:lnTo>
                    <a:pt x="1773640" y="119999"/>
                  </a:lnTo>
                  <a:lnTo>
                    <a:pt x="1729097" y="102693"/>
                  </a:lnTo>
                  <a:lnTo>
                    <a:pt x="1683198" y="86638"/>
                  </a:lnTo>
                  <a:lnTo>
                    <a:pt x="1636031" y="71858"/>
                  </a:lnTo>
                  <a:lnTo>
                    <a:pt x="1587685" y="58381"/>
                  </a:lnTo>
                  <a:lnTo>
                    <a:pt x="1538249" y="46232"/>
                  </a:lnTo>
                  <a:lnTo>
                    <a:pt x="1487811" y="35438"/>
                  </a:lnTo>
                  <a:lnTo>
                    <a:pt x="1436458" y="26024"/>
                  </a:lnTo>
                  <a:lnTo>
                    <a:pt x="1384281" y="18017"/>
                  </a:lnTo>
                  <a:lnTo>
                    <a:pt x="1331366" y="11443"/>
                  </a:lnTo>
                  <a:lnTo>
                    <a:pt x="1277803" y="6328"/>
                  </a:lnTo>
                  <a:lnTo>
                    <a:pt x="1223680" y="2699"/>
                  </a:lnTo>
                  <a:lnTo>
                    <a:pt x="1169085" y="580"/>
                  </a:lnTo>
                  <a:lnTo>
                    <a:pt x="1114107" y="0"/>
                  </a:lnTo>
                  <a:lnTo>
                    <a:pt x="1058835" y="982"/>
                  </a:lnTo>
                  <a:lnTo>
                    <a:pt x="1003356" y="3555"/>
                  </a:lnTo>
                  <a:lnTo>
                    <a:pt x="947759" y="7743"/>
                  </a:lnTo>
                  <a:lnTo>
                    <a:pt x="892133" y="13574"/>
                  </a:lnTo>
                  <a:lnTo>
                    <a:pt x="836566" y="21073"/>
                  </a:lnTo>
                  <a:lnTo>
                    <a:pt x="781147" y="30266"/>
                  </a:lnTo>
                  <a:lnTo>
                    <a:pt x="721073" y="42258"/>
                  </a:lnTo>
                  <a:lnTo>
                    <a:pt x="662943" y="55988"/>
                  </a:lnTo>
                  <a:lnTo>
                    <a:pt x="606817" y="71387"/>
                  </a:lnTo>
                  <a:lnTo>
                    <a:pt x="552758" y="88387"/>
                  </a:lnTo>
                  <a:lnTo>
                    <a:pt x="500826" y="106920"/>
                  </a:lnTo>
                  <a:lnTo>
                    <a:pt x="451084" y="126919"/>
                  </a:lnTo>
                  <a:lnTo>
                    <a:pt x="403592" y="148315"/>
                  </a:lnTo>
                  <a:lnTo>
                    <a:pt x="358412" y="171041"/>
                  </a:lnTo>
                  <a:lnTo>
                    <a:pt x="315606" y="195028"/>
                  </a:lnTo>
                  <a:lnTo>
                    <a:pt x="275235" y="220210"/>
                  </a:lnTo>
                  <a:lnTo>
                    <a:pt x="237361" y="246517"/>
                  </a:lnTo>
                  <a:lnTo>
                    <a:pt x="202045" y="273883"/>
                  </a:lnTo>
                  <a:lnTo>
                    <a:pt x="169348" y="302238"/>
                  </a:lnTo>
                  <a:lnTo>
                    <a:pt x="139333" y="331516"/>
                  </a:lnTo>
                  <a:lnTo>
                    <a:pt x="112061" y="361648"/>
                  </a:lnTo>
                  <a:lnTo>
                    <a:pt x="87593" y="392567"/>
                  </a:lnTo>
                  <a:lnTo>
                    <a:pt x="65990" y="424205"/>
                  </a:lnTo>
                  <a:lnTo>
                    <a:pt x="31628" y="489364"/>
                  </a:lnTo>
                  <a:lnTo>
                    <a:pt x="9467" y="556582"/>
                  </a:lnTo>
                  <a:lnTo>
                    <a:pt x="0" y="625318"/>
                  </a:lnTo>
                  <a:lnTo>
                    <a:pt x="179" y="660084"/>
                  </a:lnTo>
                  <a:lnTo>
                    <a:pt x="10673" y="730076"/>
                  </a:lnTo>
                  <a:lnTo>
                    <a:pt x="35091" y="800227"/>
                  </a:lnTo>
                  <a:lnTo>
                    <a:pt x="52675" y="835192"/>
                  </a:lnTo>
                  <a:lnTo>
                    <a:pt x="92920" y="896635"/>
                  </a:lnTo>
                  <a:lnTo>
                    <a:pt x="142833" y="954332"/>
                  </a:lnTo>
                  <a:lnTo>
                    <a:pt x="171194" y="981712"/>
                  </a:lnTo>
                  <a:lnTo>
                    <a:pt x="201707" y="1008076"/>
                  </a:lnTo>
                  <a:lnTo>
                    <a:pt x="234283" y="1033399"/>
                  </a:lnTo>
                  <a:lnTo>
                    <a:pt x="268833" y="1057656"/>
                  </a:lnTo>
                  <a:lnTo>
                    <a:pt x="305270" y="1080819"/>
                  </a:lnTo>
                  <a:lnTo>
                    <a:pt x="343505" y="1102863"/>
                  </a:lnTo>
                  <a:lnTo>
                    <a:pt x="383450" y="1123762"/>
                  </a:lnTo>
                  <a:lnTo>
                    <a:pt x="425016" y="1143489"/>
                  </a:lnTo>
                  <a:lnTo>
                    <a:pt x="468114" y="1162018"/>
                  </a:lnTo>
                  <a:lnTo>
                    <a:pt x="512657" y="1179324"/>
                  </a:lnTo>
                  <a:lnTo>
                    <a:pt x="558555" y="1195380"/>
                  </a:lnTo>
                  <a:lnTo>
                    <a:pt x="605721" y="1210159"/>
                  </a:lnTo>
                  <a:lnTo>
                    <a:pt x="654066" y="1223636"/>
                  </a:lnTo>
                  <a:lnTo>
                    <a:pt x="703502" y="1235785"/>
                  </a:lnTo>
                  <a:lnTo>
                    <a:pt x="753940" y="1246579"/>
                  </a:lnTo>
                  <a:lnTo>
                    <a:pt x="805291" y="1255993"/>
                  </a:lnTo>
                  <a:lnTo>
                    <a:pt x="857468" y="1264000"/>
                  </a:lnTo>
                  <a:lnTo>
                    <a:pt x="910382" y="1270574"/>
                  </a:lnTo>
                  <a:lnTo>
                    <a:pt x="963944" y="1275689"/>
                  </a:lnTo>
                  <a:lnTo>
                    <a:pt x="1018067" y="1279318"/>
                  </a:lnTo>
                  <a:lnTo>
                    <a:pt x="1072661" y="1281437"/>
                  </a:lnTo>
                  <a:lnTo>
                    <a:pt x="1127638" y="1282018"/>
                  </a:lnTo>
                  <a:lnTo>
                    <a:pt x="1182910" y="1281035"/>
                  </a:lnTo>
                  <a:lnTo>
                    <a:pt x="1238388" y="1278462"/>
                  </a:lnTo>
                  <a:lnTo>
                    <a:pt x="1293984" y="1274274"/>
                  </a:lnTo>
                  <a:lnTo>
                    <a:pt x="1349610" y="1268443"/>
                  </a:lnTo>
                  <a:lnTo>
                    <a:pt x="1405177" y="1260945"/>
                  </a:lnTo>
                  <a:lnTo>
                    <a:pt x="1460597" y="1251752"/>
                  </a:lnTo>
                  <a:lnTo>
                    <a:pt x="1521907" y="1239469"/>
                  </a:lnTo>
                  <a:lnTo>
                    <a:pt x="1581389" y="1225309"/>
                  </a:lnTo>
                  <a:lnTo>
                    <a:pt x="1638946" y="1209338"/>
                  </a:lnTo>
                  <a:lnTo>
                    <a:pt x="1694486" y="1191626"/>
                  </a:lnTo>
                  <a:lnTo>
                    <a:pt x="1747914" y="1172240"/>
                  </a:lnTo>
                  <a:lnTo>
                    <a:pt x="1799135" y="1151248"/>
                  </a:lnTo>
                  <a:lnTo>
                    <a:pt x="1848055" y="1128717"/>
                  </a:lnTo>
                  <a:lnTo>
                    <a:pt x="1894579" y="1104716"/>
                  </a:lnTo>
                  <a:lnTo>
                    <a:pt x="1938614" y="1079312"/>
                  </a:lnTo>
                  <a:lnTo>
                    <a:pt x="1980064" y="1052573"/>
                  </a:lnTo>
                  <a:lnTo>
                    <a:pt x="2018836" y="1024568"/>
                  </a:lnTo>
                  <a:lnTo>
                    <a:pt x="2054835" y="995364"/>
                  </a:lnTo>
                  <a:lnTo>
                    <a:pt x="2087967" y="965029"/>
                  </a:lnTo>
                  <a:lnTo>
                    <a:pt x="2118137" y="933631"/>
                  </a:lnTo>
                  <a:lnTo>
                    <a:pt x="2145251" y="901237"/>
                  </a:lnTo>
                  <a:lnTo>
                    <a:pt x="2169214" y="867916"/>
                  </a:lnTo>
                  <a:lnTo>
                    <a:pt x="2189933" y="833736"/>
                  </a:lnTo>
                  <a:lnTo>
                    <a:pt x="2207312" y="798764"/>
                  </a:lnTo>
                  <a:lnTo>
                    <a:pt x="2221258" y="763068"/>
                  </a:lnTo>
                  <a:lnTo>
                    <a:pt x="2238472" y="689777"/>
                  </a:lnTo>
                  <a:lnTo>
                    <a:pt x="3074386" y="510961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6479" y="1472171"/>
              <a:ext cx="745236" cy="6705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3723" y="1598650"/>
              <a:ext cx="640118" cy="44960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80487" y="1517904"/>
              <a:ext cx="622300" cy="546100"/>
            </a:xfrm>
            <a:custGeom>
              <a:avLst/>
              <a:gdLst/>
              <a:ahLst/>
              <a:cxnLst/>
              <a:rect l="l" t="t" r="r" b="b"/>
              <a:pathLst>
                <a:path w="622300" h="546100">
                  <a:moveTo>
                    <a:pt x="310895" y="0"/>
                  </a:moveTo>
                  <a:lnTo>
                    <a:pt x="260466" y="3571"/>
                  </a:lnTo>
                  <a:lnTo>
                    <a:pt x="212628" y="13911"/>
                  </a:lnTo>
                  <a:lnTo>
                    <a:pt x="168021" y="30456"/>
                  </a:lnTo>
                  <a:lnTo>
                    <a:pt x="127284" y="52645"/>
                  </a:lnTo>
                  <a:lnTo>
                    <a:pt x="91059" y="79914"/>
                  </a:lnTo>
                  <a:lnTo>
                    <a:pt x="59984" y="111703"/>
                  </a:lnTo>
                  <a:lnTo>
                    <a:pt x="34701" y="147447"/>
                  </a:lnTo>
                  <a:lnTo>
                    <a:pt x="15849" y="186586"/>
                  </a:lnTo>
                  <a:lnTo>
                    <a:pt x="4069" y="228556"/>
                  </a:lnTo>
                  <a:lnTo>
                    <a:pt x="0" y="272796"/>
                  </a:lnTo>
                  <a:lnTo>
                    <a:pt x="4069" y="317035"/>
                  </a:lnTo>
                  <a:lnTo>
                    <a:pt x="15849" y="359005"/>
                  </a:lnTo>
                  <a:lnTo>
                    <a:pt x="34701" y="398144"/>
                  </a:lnTo>
                  <a:lnTo>
                    <a:pt x="59984" y="433888"/>
                  </a:lnTo>
                  <a:lnTo>
                    <a:pt x="91059" y="465677"/>
                  </a:lnTo>
                  <a:lnTo>
                    <a:pt x="127284" y="492946"/>
                  </a:lnTo>
                  <a:lnTo>
                    <a:pt x="168021" y="515135"/>
                  </a:lnTo>
                  <a:lnTo>
                    <a:pt x="212628" y="531680"/>
                  </a:lnTo>
                  <a:lnTo>
                    <a:pt x="260466" y="542020"/>
                  </a:lnTo>
                  <a:lnTo>
                    <a:pt x="310895" y="545592"/>
                  </a:lnTo>
                  <a:lnTo>
                    <a:pt x="361325" y="542020"/>
                  </a:lnTo>
                  <a:lnTo>
                    <a:pt x="409163" y="531680"/>
                  </a:lnTo>
                  <a:lnTo>
                    <a:pt x="453770" y="515135"/>
                  </a:lnTo>
                  <a:lnTo>
                    <a:pt x="494507" y="492946"/>
                  </a:lnTo>
                  <a:lnTo>
                    <a:pt x="530732" y="465677"/>
                  </a:lnTo>
                  <a:lnTo>
                    <a:pt x="561807" y="433888"/>
                  </a:lnTo>
                  <a:lnTo>
                    <a:pt x="587090" y="398144"/>
                  </a:lnTo>
                  <a:lnTo>
                    <a:pt x="605942" y="359005"/>
                  </a:lnTo>
                  <a:lnTo>
                    <a:pt x="617722" y="317035"/>
                  </a:lnTo>
                  <a:lnTo>
                    <a:pt x="621792" y="272796"/>
                  </a:lnTo>
                  <a:lnTo>
                    <a:pt x="617722" y="228556"/>
                  </a:lnTo>
                  <a:lnTo>
                    <a:pt x="605942" y="186586"/>
                  </a:lnTo>
                  <a:lnTo>
                    <a:pt x="587090" y="147447"/>
                  </a:lnTo>
                  <a:lnTo>
                    <a:pt x="561807" y="111703"/>
                  </a:lnTo>
                  <a:lnTo>
                    <a:pt x="530733" y="79914"/>
                  </a:lnTo>
                  <a:lnTo>
                    <a:pt x="494507" y="52645"/>
                  </a:lnTo>
                  <a:lnTo>
                    <a:pt x="453771" y="30456"/>
                  </a:lnTo>
                  <a:lnTo>
                    <a:pt x="409163" y="13911"/>
                  </a:lnTo>
                  <a:lnTo>
                    <a:pt x="361325" y="3571"/>
                  </a:lnTo>
                  <a:lnTo>
                    <a:pt x="3108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80487" y="1517904"/>
              <a:ext cx="622300" cy="546100"/>
            </a:xfrm>
            <a:custGeom>
              <a:avLst/>
              <a:gdLst/>
              <a:ahLst/>
              <a:cxnLst/>
              <a:rect l="l" t="t" r="r" b="b"/>
              <a:pathLst>
                <a:path w="622300" h="546100">
                  <a:moveTo>
                    <a:pt x="0" y="272796"/>
                  </a:moveTo>
                  <a:lnTo>
                    <a:pt x="4069" y="228556"/>
                  </a:lnTo>
                  <a:lnTo>
                    <a:pt x="15849" y="186586"/>
                  </a:lnTo>
                  <a:lnTo>
                    <a:pt x="34701" y="147447"/>
                  </a:lnTo>
                  <a:lnTo>
                    <a:pt x="59984" y="111703"/>
                  </a:lnTo>
                  <a:lnTo>
                    <a:pt x="91059" y="79914"/>
                  </a:lnTo>
                  <a:lnTo>
                    <a:pt x="127284" y="52645"/>
                  </a:lnTo>
                  <a:lnTo>
                    <a:pt x="168021" y="30456"/>
                  </a:lnTo>
                  <a:lnTo>
                    <a:pt x="212628" y="13911"/>
                  </a:lnTo>
                  <a:lnTo>
                    <a:pt x="260466" y="3571"/>
                  </a:lnTo>
                  <a:lnTo>
                    <a:pt x="310895" y="0"/>
                  </a:lnTo>
                  <a:lnTo>
                    <a:pt x="361325" y="3571"/>
                  </a:lnTo>
                  <a:lnTo>
                    <a:pt x="409163" y="13911"/>
                  </a:lnTo>
                  <a:lnTo>
                    <a:pt x="453771" y="30456"/>
                  </a:lnTo>
                  <a:lnTo>
                    <a:pt x="494507" y="52645"/>
                  </a:lnTo>
                  <a:lnTo>
                    <a:pt x="530733" y="79914"/>
                  </a:lnTo>
                  <a:lnTo>
                    <a:pt x="561807" y="111703"/>
                  </a:lnTo>
                  <a:lnTo>
                    <a:pt x="587090" y="147447"/>
                  </a:lnTo>
                  <a:lnTo>
                    <a:pt x="605942" y="186586"/>
                  </a:lnTo>
                  <a:lnTo>
                    <a:pt x="617722" y="228556"/>
                  </a:lnTo>
                  <a:lnTo>
                    <a:pt x="621792" y="272796"/>
                  </a:lnTo>
                  <a:lnTo>
                    <a:pt x="617722" y="317035"/>
                  </a:lnTo>
                  <a:lnTo>
                    <a:pt x="605942" y="359005"/>
                  </a:lnTo>
                  <a:lnTo>
                    <a:pt x="587090" y="398144"/>
                  </a:lnTo>
                  <a:lnTo>
                    <a:pt x="561807" y="433888"/>
                  </a:lnTo>
                  <a:lnTo>
                    <a:pt x="530732" y="465677"/>
                  </a:lnTo>
                  <a:lnTo>
                    <a:pt x="494507" y="492946"/>
                  </a:lnTo>
                  <a:lnTo>
                    <a:pt x="453770" y="515135"/>
                  </a:lnTo>
                  <a:lnTo>
                    <a:pt x="409163" y="531680"/>
                  </a:lnTo>
                  <a:lnTo>
                    <a:pt x="361325" y="542020"/>
                  </a:lnTo>
                  <a:lnTo>
                    <a:pt x="310895" y="545592"/>
                  </a:lnTo>
                  <a:lnTo>
                    <a:pt x="260466" y="542020"/>
                  </a:lnTo>
                  <a:lnTo>
                    <a:pt x="212628" y="531680"/>
                  </a:lnTo>
                  <a:lnTo>
                    <a:pt x="168021" y="515135"/>
                  </a:lnTo>
                  <a:lnTo>
                    <a:pt x="127284" y="492946"/>
                  </a:lnTo>
                  <a:lnTo>
                    <a:pt x="91059" y="465677"/>
                  </a:lnTo>
                  <a:lnTo>
                    <a:pt x="59984" y="433888"/>
                  </a:lnTo>
                  <a:lnTo>
                    <a:pt x="34701" y="398144"/>
                  </a:lnTo>
                  <a:lnTo>
                    <a:pt x="15849" y="359005"/>
                  </a:lnTo>
                  <a:lnTo>
                    <a:pt x="4069" y="317035"/>
                  </a:lnTo>
                  <a:lnTo>
                    <a:pt x="0" y="272796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2519858" y="853991"/>
            <a:ext cx="6294120" cy="356870"/>
          </a:xfrm>
          <a:custGeom>
            <a:avLst/>
            <a:gdLst/>
            <a:ahLst/>
            <a:cxnLst/>
            <a:rect l="l" t="t" r="r" b="b"/>
            <a:pathLst>
              <a:path w="6294120" h="356869">
                <a:moveTo>
                  <a:pt x="0" y="59436"/>
                </a:moveTo>
                <a:lnTo>
                  <a:pt x="4670" y="36325"/>
                </a:lnTo>
                <a:lnTo>
                  <a:pt x="17406" y="17430"/>
                </a:lnTo>
                <a:lnTo>
                  <a:pt x="36299" y="4679"/>
                </a:lnTo>
                <a:lnTo>
                  <a:pt x="59436" y="0"/>
                </a:lnTo>
                <a:lnTo>
                  <a:pt x="6234684" y="0"/>
                </a:lnTo>
                <a:lnTo>
                  <a:pt x="6257794" y="4679"/>
                </a:lnTo>
                <a:lnTo>
                  <a:pt x="6276689" y="17430"/>
                </a:lnTo>
                <a:lnTo>
                  <a:pt x="6289440" y="36325"/>
                </a:lnTo>
                <a:lnTo>
                  <a:pt x="6294120" y="59436"/>
                </a:lnTo>
                <a:lnTo>
                  <a:pt x="6294120" y="297180"/>
                </a:lnTo>
                <a:lnTo>
                  <a:pt x="6289440" y="320290"/>
                </a:lnTo>
                <a:lnTo>
                  <a:pt x="6276689" y="339185"/>
                </a:lnTo>
                <a:lnTo>
                  <a:pt x="6257794" y="351936"/>
                </a:lnTo>
                <a:lnTo>
                  <a:pt x="6234684" y="356616"/>
                </a:lnTo>
                <a:lnTo>
                  <a:pt x="59436" y="356616"/>
                </a:lnTo>
                <a:lnTo>
                  <a:pt x="36299" y="351936"/>
                </a:lnTo>
                <a:lnTo>
                  <a:pt x="17406" y="339185"/>
                </a:lnTo>
                <a:lnTo>
                  <a:pt x="4670" y="320290"/>
                </a:lnTo>
                <a:lnTo>
                  <a:pt x="0" y="297180"/>
                </a:lnTo>
                <a:lnTo>
                  <a:pt x="0" y="5943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559127" y="886248"/>
            <a:ext cx="5884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L’air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nous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respirons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terre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principalement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composé 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gaz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8"/>
          <p:cNvSpPr txBox="1"/>
          <p:nvPr/>
        </p:nvSpPr>
        <p:spPr>
          <a:xfrm>
            <a:off x="3647237" y="4985504"/>
            <a:ext cx="51269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*sans</a:t>
            </a:r>
            <a:r>
              <a:rPr sz="1400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lui</a:t>
            </a:r>
            <a:r>
              <a:rPr sz="14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nous</a:t>
            </a:r>
            <a:r>
              <a:rPr sz="14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ne</a:t>
            </a:r>
            <a:r>
              <a:rPr sz="1400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pourrions</a:t>
            </a:r>
            <a:r>
              <a:rPr sz="1400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pas</a:t>
            </a:r>
            <a:r>
              <a:rPr sz="14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vivre,</a:t>
            </a:r>
            <a:r>
              <a:rPr sz="1400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nous</a:t>
            </a:r>
            <a:r>
              <a:rPr sz="14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serions</a:t>
            </a:r>
            <a:r>
              <a:rPr sz="14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brûlés</a:t>
            </a:r>
            <a:r>
              <a:rPr sz="1400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par</a:t>
            </a:r>
            <a:r>
              <a:rPr sz="1400" i="1" spc="-10" dirty="0">
                <a:solidFill>
                  <a:srgbClr val="001F5F"/>
                </a:solidFill>
                <a:latin typeface="Calibri"/>
                <a:cs typeface="Calibri"/>
              </a:rPr>
              <a:t> l’oxygène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9"/>
          <p:cNvSpPr txBox="1"/>
          <p:nvPr/>
        </p:nvSpPr>
        <p:spPr>
          <a:xfrm>
            <a:off x="4156634" y="1979845"/>
            <a:ext cx="42989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760" marR="5080" indent="-9906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Oxygène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7" name="object 30"/>
          <p:cNvGrpSpPr/>
          <p:nvPr/>
        </p:nvGrpSpPr>
        <p:grpSpPr>
          <a:xfrm>
            <a:off x="2526717" y="1683796"/>
            <a:ext cx="1216660" cy="1062355"/>
            <a:chOff x="842772" y="1357871"/>
            <a:chExt cx="1216660" cy="1062355"/>
          </a:xfrm>
        </p:grpSpPr>
        <p:pic>
          <p:nvPicPr>
            <p:cNvPr id="28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772" y="1357871"/>
              <a:ext cx="1216164" cy="1062240"/>
            </a:xfrm>
            <a:prstGeom prst="rect">
              <a:avLst/>
            </a:prstGeom>
          </p:spPr>
        </p:pic>
        <p:pic>
          <p:nvPicPr>
            <p:cNvPr id="29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164" y="1527060"/>
              <a:ext cx="1037844" cy="784847"/>
            </a:xfrm>
            <a:prstGeom prst="rect">
              <a:avLst/>
            </a:prstGeom>
          </p:spPr>
        </p:pic>
        <p:sp>
          <p:nvSpPr>
            <p:cNvPr id="30" name="object 33"/>
            <p:cNvSpPr/>
            <p:nvPr/>
          </p:nvSpPr>
          <p:spPr>
            <a:xfrm>
              <a:off x="906780" y="1403603"/>
              <a:ext cx="1092835" cy="937260"/>
            </a:xfrm>
            <a:custGeom>
              <a:avLst/>
              <a:gdLst/>
              <a:ahLst/>
              <a:cxnLst/>
              <a:rect l="l" t="t" r="r" b="b"/>
              <a:pathLst>
                <a:path w="1092835" h="937260">
                  <a:moveTo>
                    <a:pt x="546354" y="0"/>
                  </a:moveTo>
                  <a:lnTo>
                    <a:pt x="493737" y="2145"/>
                  </a:lnTo>
                  <a:lnTo>
                    <a:pt x="442535" y="8449"/>
                  </a:lnTo>
                  <a:lnTo>
                    <a:pt x="392976" y="18717"/>
                  </a:lnTo>
                  <a:lnTo>
                    <a:pt x="345291" y="32751"/>
                  </a:lnTo>
                  <a:lnTo>
                    <a:pt x="299708" y="50356"/>
                  </a:lnTo>
                  <a:lnTo>
                    <a:pt x="256455" y="71335"/>
                  </a:lnTo>
                  <a:lnTo>
                    <a:pt x="215763" y="95491"/>
                  </a:lnTo>
                  <a:lnTo>
                    <a:pt x="177859" y="122629"/>
                  </a:lnTo>
                  <a:lnTo>
                    <a:pt x="142973" y="152552"/>
                  </a:lnTo>
                  <a:lnTo>
                    <a:pt x="111333" y="185063"/>
                  </a:lnTo>
                  <a:lnTo>
                    <a:pt x="83170" y="219967"/>
                  </a:lnTo>
                  <a:lnTo>
                    <a:pt x="58711" y="257066"/>
                  </a:lnTo>
                  <a:lnTo>
                    <a:pt x="38185" y="296165"/>
                  </a:lnTo>
                  <a:lnTo>
                    <a:pt x="21822" y="337067"/>
                  </a:lnTo>
                  <a:lnTo>
                    <a:pt x="9851" y="379576"/>
                  </a:lnTo>
                  <a:lnTo>
                    <a:pt x="2501" y="423496"/>
                  </a:lnTo>
                  <a:lnTo>
                    <a:pt x="0" y="468630"/>
                  </a:lnTo>
                  <a:lnTo>
                    <a:pt x="2501" y="513763"/>
                  </a:lnTo>
                  <a:lnTo>
                    <a:pt x="9851" y="557683"/>
                  </a:lnTo>
                  <a:lnTo>
                    <a:pt x="21822" y="600192"/>
                  </a:lnTo>
                  <a:lnTo>
                    <a:pt x="38185" y="641094"/>
                  </a:lnTo>
                  <a:lnTo>
                    <a:pt x="58711" y="680193"/>
                  </a:lnTo>
                  <a:lnTo>
                    <a:pt x="83170" y="717292"/>
                  </a:lnTo>
                  <a:lnTo>
                    <a:pt x="111333" y="752196"/>
                  </a:lnTo>
                  <a:lnTo>
                    <a:pt x="142973" y="784707"/>
                  </a:lnTo>
                  <a:lnTo>
                    <a:pt x="177859" y="814630"/>
                  </a:lnTo>
                  <a:lnTo>
                    <a:pt x="215763" y="841768"/>
                  </a:lnTo>
                  <a:lnTo>
                    <a:pt x="256455" y="865924"/>
                  </a:lnTo>
                  <a:lnTo>
                    <a:pt x="299708" y="886903"/>
                  </a:lnTo>
                  <a:lnTo>
                    <a:pt x="345291" y="904508"/>
                  </a:lnTo>
                  <a:lnTo>
                    <a:pt x="392976" y="918542"/>
                  </a:lnTo>
                  <a:lnTo>
                    <a:pt x="442535" y="928810"/>
                  </a:lnTo>
                  <a:lnTo>
                    <a:pt x="493737" y="935114"/>
                  </a:lnTo>
                  <a:lnTo>
                    <a:pt x="546354" y="937260"/>
                  </a:lnTo>
                  <a:lnTo>
                    <a:pt x="598972" y="935114"/>
                  </a:lnTo>
                  <a:lnTo>
                    <a:pt x="650176" y="928810"/>
                  </a:lnTo>
                  <a:lnTo>
                    <a:pt x="699735" y="918542"/>
                  </a:lnTo>
                  <a:lnTo>
                    <a:pt x="747421" y="904508"/>
                  </a:lnTo>
                  <a:lnTo>
                    <a:pt x="793005" y="886903"/>
                  </a:lnTo>
                  <a:lnTo>
                    <a:pt x="836257" y="865924"/>
                  </a:lnTo>
                  <a:lnTo>
                    <a:pt x="876950" y="841768"/>
                  </a:lnTo>
                  <a:lnTo>
                    <a:pt x="914853" y="814630"/>
                  </a:lnTo>
                  <a:lnTo>
                    <a:pt x="949739" y="784707"/>
                  </a:lnTo>
                  <a:lnTo>
                    <a:pt x="981377" y="752196"/>
                  </a:lnTo>
                  <a:lnTo>
                    <a:pt x="1009540" y="717292"/>
                  </a:lnTo>
                  <a:lnTo>
                    <a:pt x="1033999" y="680193"/>
                  </a:lnTo>
                  <a:lnTo>
                    <a:pt x="1054523" y="641094"/>
                  </a:lnTo>
                  <a:lnTo>
                    <a:pt x="1070886" y="600192"/>
                  </a:lnTo>
                  <a:lnTo>
                    <a:pt x="1082856" y="557683"/>
                  </a:lnTo>
                  <a:lnTo>
                    <a:pt x="1090207" y="513763"/>
                  </a:lnTo>
                  <a:lnTo>
                    <a:pt x="1092708" y="468630"/>
                  </a:lnTo>
                  <a:lnTo>
                    <a:pt x="1090207" y="423496"/>
                  </a:lnTo>
                  <a:lnTo>
                    <a:pt x="1082856" y="379576"/>
                  </a:lnTo>
                  <a:lnTo>
                    <a:pt x="1070886" y="337067"/>
                  </a:lnTo>
                  <a:lnTo>
                    <a:pt x="1054523" y="296165"/>
                  </a:lnTo>
                  <a:lnTo>
                    <a:pt x="1033999" y="257066"/>
                  </a:lnTo>
                  <a:lnTo>
                    <a:pt x="1009540" y="219967"/>
                  </a:lnTo>
                  <a:lnTo>
                    <a:pt x="981377" y="185063"/>
                  </a:lnTo>
                  <a:lnTo>
                    <a:pt x="949739" y="152552"/>
                  </a:lnTo>
                  <a:lnTo>
                    <a:pt x="914853" y="122629"/>
                  </a:lnTo>
                  <a:lnTo>
                    <a:pt x="876950" y="95491"/>
                  </a:lnTo>
                  <a:lnTo>
                    <a:pt x="836257" y="71335"/>
                  </a:lnTo>
                  <a:lnTo>
                    <a:pt x="793005" y="50356"/>
                  </a:lnTo>
                  <a:lnTo>
                    <a:pt x="747421" y="32751"/>
                  </a:lnTo>
                  <a:lnTo>
                    <a:pt x="699735" y="18717"/>
                  </a:lnTo>
                  <a:lnTo>
                    <a:pt x="650176" y="8449"/>
                  </a:lnTo>
                  <a:lnTo>
                    <a:pt x="598972" y="2145"/>
                  </a:lnTo>
                  <a:lnTo>
                    <a:pt x="54635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4"/>
            <p:cNvSpPr/>
            <p:nvPr/>
          </p:nvSpPr>
          <p:spPr>
            <a:xfrm>
              <a:off x="906780" y="1403603"/>
              <a:ext cx="1092835" cy="937260"/>
            </a:xfrm>
            <a:custGeom>
              <a:avLst/>
              <a:gdLst/>
              <a:ahLst/>
              <a:cxnLst/>
              <a:rect l="l" t="t" r="r" b="b"/>
              <a:pathLst>
                <a:path w="1092835" h="937260">
                  <a:moveTo>
                    <a:pt x="0" y="468630"/>
                  </a:moveTo>
                  <a:lnTo>
                    <a:pt x="2501" y="423496"/>
                  </a:lnTo>
                  <a:lnTo>
                    <a:pt x="9851" y="379576"/>
                  </a:lnTo>
                  <a:lnTo>
                    <a:pt x="21822" y="337067"/>
                  </a:lnTo>
                  <a:lnTo>
                    <a:pt x="38185" y="296165"/>
                  </a:lnTo>
                  <a:lnTo>
                    <a:pt x="58711" y="257066"/>
                  </a:lnTo>
                  <a:lnTo>
                    <a:pt x="83170" y="219967"/>
                  </a:lnTo>
                  <a:lnTo>
                    <a:pt x="111333" y="185063"/>
                  </a:lnTo>
                  <a:lnTo>
                    <a:pt x="142973" y="152552"/>
                  </a:lnTo>
                  <a:lnTo>
                    <a:pt x="177859" y="122629"/>
                  </a:lnTo>
                  <a:lnTo>
                    <a:pt x="215763" y="95491"/>
                  </a:lnTo>
                  <a:lnTo>
                    <a:pt x="256455" y="71335"/>
                  </a:lnTo>
                  <a:lnTo>
                    <a:pt x="299708" y="50356"/>
                  </a:lnTo>
                  <a:lnTo>
                    <a:pt x="345291" y="32751"/>
                  </a:lnTo>
                  <a:lnTo>
                    <a:pt x="392976" y="18717"/>
                  </a:lnTo>
                  <a:lnTo>
                    <a:pt x="442535" y="8449"/>
                  </a:lnTo>
                  <a:lnTo>
                    <a:pt x="493737" y="2145"/>
                  </a:lnTo>
                  <a:lnTo>
                    <a:pt x="546354" y="0"/>
                  </a:lnTo>
                  <a:lnTo>
                    <a:pt x="598972" y="2145"/>
                  </a:lnTo>
                  <a:lnTo>
                    <a:pt x="650176" y="8449"/>
                  </a:lnTo>
                  <a:lnTo>
                    <a:pt x="699735" y="18717"/>
                  </a:lnTo>
                  <a:lnTo>
                    <a:pt x="747421" y="32751"/>
                  </a:lnTo>
                  <a:lnTo>
                    <a:pt x="793005" y="50356"/>
                  </a:lnTo>
                  <a:lnTo>
                    <a:pt x="836257" y="71335"/>
                  </a:lnTo>
                  <a:lnTo>
                    <a:pt x="876950" y="95491"/>
                  </a:lnTo>
                  <a:lnTo>
                    <a:pt x="914853" y="122629"/>
                  </a:lnTo>
                  <a:lnTo>
                    <a:pt x="949739" y="152552"/>
                  </a:lnTo>
                  <a:lnTo>
                    <a:pt x="981377" y="185063"/>
                  </a:lnTo>
                  <a:lnTo>
                    <a:pt x="1009540" y="219967"/>
                  </a:lnTo>
                  <a:lnTo>
                    <a:pt x="1033999" y="257066"/>
                  </a:lnTo>
                  <a:lnTo>
                    <a:pt x="1054523" y="296165"/>
                  </a:lnTo>
                  <a:lnTo>
                    <a:pt x="1070886" y="337067"/>
                  </a:lnTo>
                  <a:lnTo>
                    <a:pt x="1082856" y="379576"/>
                  </a:lnTo>
                  <a:lnTo>
                    <a:pt x="1090207" y="423496"/>
                  </a:lnTo>
                  <a:lnTo>
                    <a:pt x="1092708" y="468630"/>
                  </a:lnTo>
                  <a:lnTo>
                    <a:pt x="1090207" y="513763"/>
                  </a:lnTo>
                  <a:lnTo>
                    <a:pt x="1082856" y="557683"/>
                  </a:lnTo>
                  <a:lnTo>
                    <a:pt x="1070886" y="600192"/>
                  </a:lnTo>
                  <a:lnTo>
                    <a:pt x="1054523" y="641094"/>
                  </a:lnTo>
                  <a:lnTo>
                    <a:pt x="1033999" y="680193"/>
                  </a:lnTo>
                  <a:lnTo>
                    <a:pt x="1009540" y="717292"/>
                  </a:lnTo>
                  <a:lnTo>
                    <a:pt x="981377" y="752196"/>
                  </a:lnTo>
                  <a:lnTo>
                    <a:pt x="949739" y="784707"/>
                  </a:lnTo>
                  <a:lnTo>
                    <a:pt x="914853" y="814630"/>
                  </a:lnTo>
                  <a:lnTo>
                    <a:pt x="876950" y="841768"/>
                  </a:lnTo>
                  <a:lnTo>
                    <a:pt x="836257" y="865924"/>
                  </a:lnTo>
                  <a:lnTo>
                    <a:pt x="793005" y="886903"/>
                  </a:lnTo>
                  <a:lnTo>
                    <a:pt x="747421" y="904508"/>
                  </a:lnTo>
                  <a:lnTo>
                    <a:pt x="699735" y="918542"/>
                  </a:lnTo>
                  <a:lnTo>
                    <a:pt x="650176" y="928810"/>
                  </a:lnTo>
                  <a:lnTo>
                    <a:pt x="598972" y="935114"/>
                  </a:lnTo>
                  <a:lnTo>
                    <a:pt x="546354" y="937260"/>
                  </a:lnTo>
                  <a:lnTo>
                    <a:pt x="493737" y="935114"/>
                  </a:lnTo>
                  <a:lnTo>
                    <a:pt x="442535" y="928810"/>
                  </a:lnTo>
                  <a:lnTo>
                    <a:pt x="392976" y="918542"/>
                  </a:lnTo>
                  <a:lnTo>
                    <a:pt x="345291" y="904508"/>
                  </a:lnTo>
                  <a:lnTo>
                    <a:pt x="299708" y="886903"/>
                  </a:lnTo>
                  <a:lnTo>
                    <a:pt x="256455" y="865924"/>
                  </a:lnTo>
                  <a:lnTo>
                    <a:pt x="215763" y="841768"/>
                  </a:lnTo>
                  <a:lnTo>
                    <a:pt x="177859" y="814630"/>
                  </a:lnTo>
                  <a:lnTo>
                    <a:pt x="142973" y="784707"/>
                  </a:lnTo>
                  <a:lnTo>
                    <a:pt x="111333" y="752196"/>
                  </a:lnTo>
                  <a:lnTo>
                    <a:pt x="83170" y="717292"/>
                  </a:lnTo>
                  <a:lnTo>
                    <a:pt x="58711" y="680193"/>
                  </a:lnTo>
                  <a:lnTo>
                    <a:pt x="38185" y="641094"/>
                  </a:lnTo>
                  <a:lnTo>
                    <a:pt x="21822" y="600192"/>
                  </a:lnTo>
                  <a:lnTo>
                    <a:pt x="9851" y="557683"/>
                  </a:lnTo>
                  <a:lnTo>
                    <a:pt x="2501" y="513763"/>
                  </a:lnTo>
                  <a:lnTo>
                    <a:pt x="0" y="46863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5"/>
          <p:cNvSpPr txBox="1"/>
          <p:nvPr/>
        </p:nvSpPr>
        <p:spPr>
          <a:xfrm>
            <a:off x="2784069" y="1937173"/>
            <a:ext cx="705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latin typeface="Arial"/>
                <a:cs typeface="Arial"/>
              </a:rPr>
              <a:t>AZOTE </a:t>
            </a:r>
            <a:r>
              <a:rPr sz="1600" b="1" spc="-25" dirty="0">
                <a:latin typeface="Arial"/>
                <a:cs typeface="Arial"/>
              </a:rPr>
              <a:t>80%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3" name="object 36"/>
          <p:cNvGrpSpPr/>
          <p:nvPr/>
        </p:nvGrpSpPr>
        <p:grpSpPr>
          <a:xfrm>
            <a:off x="3685528" y="1545255"/>
            <a:ext cx="6470650" cy="1334770"/>
            <a:chOff x="2001583" y="1219330"/>
            <a:chExt cx="6470650" cy="1334770"/>
          </a:xfrm>
        </p:grpSpPr>
        <p:pic>
          <p:nvPicPr>
            <p:cNvPr id="34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06345" y="1631950"/>
              <a:ext cx="316992" cy="331469"/>
            </a:xfrm>
            <a:prstGeom prst="rect">
              <a:avLst/>
            </a:prstGeom>
          </p:spPr>
        </p:pic>
        <p:sp>
          <p:nvSpPr>
            <p:cNvPr id="35" name="object 38"/>
            <p:cNvSpPr/>
            <p:nvPr/>
          </p:nvSpPr>
          <p:spPr>
            <a:xfrm>
              <a:off x="2006345" y="1632330"/>
              <a:ext cx="317500" cy="330835"/>
            </a:xfrm>
            <a:custGeom>
              <a:avLst/>
              <a:gdLst/>
              <a:ahLst/>
              <a:cxnLst/>
              <a:rect l="l" t="t" r="r" b="b"/>
              <a:pathLst>
                <a:path w="317500" h="330835">
                  <a:moveTo>
                    <a:pt x="0" y="114554"/>
                  </a:moveTo>
                  <a:lnTo>
                    <a:pt x="107823" y="114554"/>
                  </a:lnTo>
                  <a:lnTo>
                    <a:pt x="107823" y="0"/>
                  </a:lnTo>
                  <a:lnTo>
                    <a:pt x="209169" y="0"/>
                  </a:lnTo>
                  <a:lnTo>
                    <a:pt x="209169" y="114554"/>
                  </a:lnTo>
                  <a:lnTo>
                    <a:pt x="316992" y="114554"/>
                  </a:lnTo>
                  <a:lnTo>
                    <a:pt x="316992" y="215900"/>
                  </a:lnTo>
                  <a:lnTo>
                    <a:pt x="209169" y="215900"/>
                  </a:lnTo>
                  <a:lnTo>
                    <a:pt x="209169" y="330454"/>
                  </a:lnTo>
                  <a:lnTo>
                    <a:pt x="107823" y="330454"/>
                  </a:lnTo>
                  <a:lnTo>
                    <a:pt x="107823" y="215900"/>
                  </a:lnTo>
                  <a:lnTo>
                    <a:pt x="0" y="215900"/>
                  </a:lnTo>
                  <a:lnTo>
                    <a:pt x="0" y="114554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9"/>
            <p:cNvSpPr/>
            <p:nvPr/>
          </p:nvSpPr>
          <p:spPr>
            <a:xfrm>
              <a:off x="4550536" y="1232030"/>
              <a:ext cx="3909060" cy="1309370"/>
            </a:xfrm>
            <a:custGeom>
              <a:avLst/>
              <a:gdLst/>
              <a:ahLst/>
              <a:cxnLst/>
              <a:rect l="l" t="t" r="r" b="b"/>
              <a:pathLst>
                <a:path w="3909059" h="1309370">
                  <a:moveTo>
                    <a:pt x="2837159" y="0"/>
                  </a:moveTo>
                  <a:lnTo>
                    <a:pt x="2783426" y="1092"/>
                  </a:lnTo>
                  <a:lnTo>
                    <a:pt x="2730112" y="3850"/>
                  </a:lnTo>
                  <a:lnTo>
                    <a:pt x="2677307" y="8245"/>
                  </a:lnTo>
                  <a:lnTo>
                    <a:pt x="2625106" y="14247"/>
                  </a:lnTo>
                  <a:lnTo>
                    <a:pt x="2573599" y="21827"/>
                  </a:lnTo>
                  <a:lnTo>
                    <a:pt x="2522878" y="30953"/>
                  </a:lnTo>
                  <a:lnTo>
                    <a:pt x="2473037" y="41598"/>
                  </a:lnTo>
                  <a:lnTo>
                    <a:pt x="2424166" y="53731"/>
                  </a:lnTo>
                  <a:lnTo>
                    <a:pt x="2376358" y="67322"/>
                  </a:lnTo>
                  <a:lnTo>
                    <a:pt x="2329704" y="82343"/>
                  </a:lnTo>
                  <a:lnTo>
                    <a:pt x="2284298" y="98763"/>
                  </a:lnTo>
                  <a:lnTo>
                    <a:pt x="2240231" y="116553"/>
                  </a:lnTo>
                  <a:lnTo>
                    <a:pt x="2197594" y="135682"/>
                  </a:lnTo>
                  <a:lnTo>
                    <a:pt x="2156481" y="156123"/>
                  </a:lnTo>
                  <a:lnTo>
                    <a:pt x="2116983" y="177844"/>
                  </a:lnTo>
                  <a:lnTo>
                    <a:pt x="2079192" y="200816"/>
                  </a:lnTo>
                  <a:lnTo>
                    <a:pt x="2043200" y="225009"/>
                  </a:lnTo>
                  <a:lnTo>
                    <a:pt x="2009099" y="250395"/>
                  </a:lnTo>
                  <a:lnTo>
                    <a:pt x="1976982" y="276942"/>
                  </a:lnTo>
                  <a:lnTo>
                    <a:pt x="1946941" y="304622"/>
                  </a:lnTo>
                  <a:lnTo>
                    <a:pt x="1919066" y="333405"/>
                  </a:lnTo>
                  <a:lnTo>
                    <a:pt x="1893452" y="363262"/>
                  </a:lnTo>
                  <a:lnTo>
                    <a:pt x="1870189" y="394162"/>
                  </a:lnTo>
                  <a:lnTo>
                    <a:pt x="1849369" y="426076"/>
                  </a:lnTo>
                  <a:lnTo>
                    <a:pt x="1831086" y="458974"/>
                  </a:lnTo>
                  <a:lnTo>
                    <a:pt x="0" y="458339"/>
                  </a:lnTo>
                  <a:lnTo>
                    <a:pt x="1785874" y="707259"/>
                  </a:lnTo>
                  <a:lnTo>
                    <a:pt x="1792590" y="744969"/>
                  </a:lnTo>
                  <a:lnTo>
                    <a:pt x="1802735" y="782071"/>
                  </a:lnTo>
                  <a:lnTo>
                    <a:pt x="1816221" y="818495"/>
                  </a:lnTo>
                  <a:lnTo>
                    <a:pt x="1832957" y="854172"/>
                  </a:lnTo>
                  <a:lnTo>
                    <a:pt x="1852854" y="889032"/>
                  </a:lnTo>
                  <a:lnTo>
                    <a:pt x="1875821" y="923008"/>
                  </a:lnTo>
                  <a:lnTo>
                    <a:pt x="1901768" y="956028"/>
                  </a:lnTo>
                  <a:lnTo>
                    <a:pt x="1930606" y="988025"/>
                  </a:lnTo>
                  <a:lnTo>
                    <a:pt x="1962245" y="1018928"/>
                  </a:lnTo>
                  <a:lnTo>
                    <a:pt x="1996596" y="1048669"/>
                  </a:lnTo>
                  <a:lnTo>
                    <a:pt x="2033567" y="1077177"/>
                  </a:lnTo>
                  <a:lnTo>
                    <a:pt x="2073070" y="1104385"/>
                  </a:lnTo>
                  <a:lnTo>
                    <a:pt x="2115014" y="1130222"/>
                  </a:lnTo>
                  <a:lnTo>
                    <a:pt x="2159310" y="1154619"/>
                  </a:lnTo>
                  <a:lnTo>
                    <a:pt x="2205868" y="1177507"/>
                  </a:lnTo>
                  <a:lnTo>
                    <a:pt x="2254597" y="1198817"/>
                  </a:lnTo>
                  <a:lnTo>
                    <a:pt x="2305409" y="1218479"/>
                  </a:lnTo>
                  <a:lnTo>
                    <a:pt x="2358213" y="1236425"/>
                  </a:lnTo>
                  <a:lnTo>
                    <a:pt x="2412920" y="1252584"/>
                  </a:lnTo>
                  <a:lnTo>
                    <a:pt x="2469439" y="1266888"/>
                  </a:lnTo>
                  <a:lnTo>
                    <a:pt x="2527681" y="1279267"/>
                  </a:lnTo>
                  <a:lnTo>
                    <a:pt x="2581991" y="1288794"/>
                  </a:lnTo>
                  <a:lnTo>
                    <a:pt x="2636435" y="1296477"/>
                  </a:lnTo>
                  <a:lnTo>
                    <a:pt x="2690921" y="1302346"/>
                  </a:lnTo>
                  <a:lnTo>
                    <a:pt x="2745357" y="1306430"/>
                  </a:lnTo>
                  <a:lnTo>
                    <a:pt x="2799651" y="1308759"/>
                  </a:lnTo>
                  <a:lnTo>
                    <a:pt x="2853710" y="1309362"/>
                  </a:lnTo>
                  <a:lnTo>
                    <a:pt x="2907443" y="1308270"/>
                  </a:lnTo>
                  <a:lnTo>
                    <a:pt x="2960757" y="1305511"/>
                  </a:lnTo>
                  <a:lnTo>
                    <a:pt x="3013562" y="1301116"/>
                  </a:lnTo>
                  <a:lnTo>
                    <a:pt x="3065763" y="1295114"/>
                  </a:lnTo>
                  <a:lnTo>
                    <a:pt x="3117270" y="1287535"/>
                  </a:lnTo>
                  <a:lnTo>
                    <a:pt x="3167991" y="1278409"/>
                  </a:lnTo>
                  <a:lnTo>
                    <a:pt x="3217832" y="1267764"/>
                  </a:lnTo>
                  <a:lnTo>
                    <a:pt x="3266703" y="1255631"/>
                  </a:lnTo>
                  <a:lnTo>
                    <a:pt x="3314511" y="1242039"/>
                  </a:lnTo>
                  <a:lnTo>
                    <a:pt x="3361165" y="1227019"/>
                  </a:lnTo>
                  <a:lnTo>
                    <a:pt x="3406571" y="1210599"/>
                  </a:lnTo>
                  <a:lnTo>
                    <a:pt x="3450638" y="1192809"/>
                  </a:lnTo>
                  <a:lnTo>
                    <a:pt x="3493275" y="1173679"/>
                  </a:lnTo>
                  <a:lnTo>
                    <a:pt x="3534388" y="1153239"/>
                  </a:lnTo>
                  <a:lnTo>
                    <a:pt x="3573886" y="1131518"/>
                  </a:lnTo>
                  <a:lnTo>
                    <a:pt x="3611677" y="1108546"/>
                  </a:lnTo>
                  <a:lnTo>
                    <a:pt x="3647669" y="1084353"/>
                  </a:lnTo>
                  <a:lnTo>
                    <a:pt x="3681770" y="1058967"/>
                  </a:lnTo>
                  <a:lnTo>
                    <a:pt x="3713887" y="1032420"/>
                  </a:lnTo>
                  <a:lnTo>
                    <a:pt x="3743928" y="1004739"/>
                  </a:lnTo>
                  <a:lnTo>
                    <a:pt x="3771803" y="975956"/>
                  </a:lnTo>
                  <a:lnTo>
                    <a:pt x="3797417" y="946100"/>
                  </a:lnTo>
                  <a:lnTo>
                    <a:pt x="3820680" y="915200"/>
                  </a:lnTo>
                  <a:lnTo>
                    <a:pt x="3841500" y="883286"/>
                  </a:lnTo>
                  <a:lnTo>
                    <a:pt x="3876734" y="813358"/>
                  </a:lnTo>
                  <a:lnTo>
                    <a:pt x="3890020" y="776234"/>
                  </a:lnTo>
                  <a:lnTo>
                    <a:pt x="3899706" y="739093"/>
                  </a:lnTo>
                  <a:lnTo>
                    <a:pt x="3908542" y="665068"/>
                  </a:lnTo>
                  <a:lnTo>
                    <a:pt x="3907822" y="628337"/>
                  </a:lnTo>
                  <a:lnTo>
                    <a:pt x="3896432" y="555825"/>
                  </a:lnTo>
                  <a:lnTo>
                    <a:pt x="3872213" y="485091"/>
                  </a:lnTo>
                  <a:lnTo>
                    <a:pt x="3855456" y="450583"/>
                  </a:lnTo>
                  <a:lnTo>
                    <a:pt x="3835687" y="416751"/>
                  </a:lnTo>
                  <a:lnTo>
                    <a:pt x="3812973" y="383671"/>
                  </a:lnTo>
                  <a:lnTo>
                    <a:pt x="3787378" y="351421"/>
                  </a:lnTo>
                  <a:lnTo>
                    <a:pt x="3758967" y="320077"/>
                  </a:lnTo>
                  <a:lnTo>
                    <a:pt x="3727807" y="289716"/>
                  </a:lnTo>
                  <a:lnTo>
                    <a:pt x="3693963" y="260415"/>
                  </a:lnTo>
                  <a:lnTo>
                    <a:pt x="3657499" y="232252"/>
                  </a:lnTo>
                  <a:lnTo>
                    <a:pt x="3618481" y="205303"/>
                  </a:lnTo>
                  <a:lnTo>
                    <a:pt x="3576975" y="179645"/>
                  </a:lnTo>
                  <a:lnTo>
                    <a:pt x="3533046" y="155355"/>
                  </a:lnTo>
                  <a:lnTo>
                    <a:pt x="3486760" y="132510"/>
                  </a:lnTo>
                  <a:lnTo>
                    <a:pt x="3438181" y="111187"/>
                  </a:lnTo>
                  <a:lnTo>
                    <a:pt x="3387375" y="91463"/>
                  </a:lnTo>
                  <a:lnTo>
                    <a:pt x="3334407" y="73414"/>
                  </a:lnTo>
                  <a:lnTo>
                    <a:pt x="3279343" y="57119"/>
                  </a:lnTo>
                  <a:lnTo>
                    <a:pt x="3222249" y="42654"/>
                  </a:lnTo>
                  <a:lnTo>
                    <a:pt x="3163189" y="30095"/>
                  </a:lnTo>
                  <a:lnTo>
                    <a:pt x="3108878" y="20568"/>
                  </a:lnTo>
                  <a:lnTo>
                    <a:pt x="3054434" y="12885"/>
                  </a:lnTo>
                  <a:lnTo>
                    <a:pt x="2999948" y="7016"/>
                  </a:lnTo>
                  <a:lnTo>
                    <a:pt x="2945512" y="2932"/>
                  </a:lnTo>
                  <a:lnTo>
                    <a:pt x="2891218" y="603"/>
                  </a:lnTo>
                  <a:lnTo>
                    <a:pt x="28371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40"/>
            <p:cNvSpPr/>
            <p:nvPr/>
          </p:nvSpPr>
          <p:spPr>
            <a:xfrm>
              <a:off x="4550536" y="1232030"/>
              <a:ext cx="3909060" cy="1309370"/>
            </a:xfrm>
            <a:custGeom>
              <a:avLst/>
              <a:gdLst/>
              <a:ahLst/>
              <a:cxnLst/>
              <a:rect l="l" t="t" r="r" b="b"/>
              <a:pathLst>
                <a:path w="3909059" h="1309370">
                  <a:moveTo>
                    <a:pt x="0" y="458339"/>
                  </a:moveTo>
                  <a:lnTo>
                    <a:pt x="1831086" y="458974"/>
                  </a:lnTo>
                  <a:lnTo>
                    <a:pt x="1849369" y="426076"/>
                  </a:lnTo>
                  <a:lnTo>
                    <a:pt x="1870189" y="394162"/>
                  </a:lnTo>
                  <a:lnTo>
                    <a:pt x="1893452" y="363262"/>
                  </a:lnTo>
                  <a:lnTo>
                    <a:pt x="1919066" y="333405"/>
                  </a:lnTo>
                  <a:lnTo>
                    <a:pt x="1946941" y="304622"/>
                  </a:lnTo>
                  <a:lnTo>
                    <a:pt x="1976982" y="276942"/>
                  </a:lnTo>
                  <a:lnTo>
                    <a:pt x="2009099" y="250395"/>
                  </a:lnTo>
                  <a:lnTo>
                    <a:pt x="2043200" y="225009"/>
                  </a:lnTo>
                  <a:lnTo>
                    <a:pt x="2079192" y="200816"/>
                  </a:lnTo>
                  <a:lnTo>
                    <a:pt x="2116983" y="177844"/>
                  </a:lnTo>
                  <a:lnTo>
                    <a:pt x="2156481" y="156123"/>
                  </a:lnTo>
                  <a:lnTo>
                    <a:pt x="2197594" y="135682"/>
                  </a:lnTo>
                  <a:lnTo>
                    <a:pt x="2240231" y="116553"/>
                  </a:lnTo>
                  <a:lnTo>
                    <a:pt x="2284298" y="98763"/>
                  </a:lnTo>
                  <a:lnTo>
                    <a:pt x="2329704" y="82343"/>
                  </a:lnTo>
                  <a:lnTo>
                    <a:pt x="2376358" y="67322"/>
                  </a:lnTo>
                  <a:lnTo>
                    <a:pt x="2424166" y="53731"/>
                  </a:lnTo>
                  <a:lnTo>
                    <a:pt x="2473037" y="41598"/>
                  </a:lnTo>
                  <a:lnTo>
                    <a:pt x="2522878" y="30953"/>
                  </a:lnTo>
                  <a:lnTo>
                    <a:pt x="2573599" y="21827"/>
                  </a:lnTo>
                  <a:lnTo>
                    <a:pt x="2625106" y="14247"/>
                  </a:lnTo>
                  <a:lnTo>
                    <a:pt x="2677307" y="8245"/>
                  </a:lnTo>
                  <a:lnTo>
                    <a:pt x="2730112" y="3850"/>
                  </a:lnTo>
                  <a:lnTo>
                    <a:pt x="2783426" y="1092"/>
                  </a:lnTo>
                  <a:lnTo>
                    <a:pt x="2837159" y="0"/>
                  </a:lnTo>
                  <a:lnTo>
                    <a:pt x="2891218" y="603"/>
                  </a:lnTo>
                  <a:lnTo>
                    <a:pt x="2945512" y="2932"/>
                  </a:lnTo>
                  <a:lnTo>
                    <a:pt x="2999948" y="7016"/>
                  </a:lnTo>
                  <a:lnTo>
                    <a:pt x="3054434" y="12885"/>
                  </a:lnTo>
                  <a:lnTo>
                    <a:pt x="3108878" y="20568"/>
                  </a:lnTo>
                  <a:lnTo>
                    <a:pt x="3163189" y="30095"/>
                  </a:lnTo>
                  <a:lnTo>
                    <a:pt x="3222249" y="42654"/>
                  </a:lnTo>
                  <a:lnTo>
                    <a:pt x="3279343" y="57119"/>
                  </a:lnTo>
                  <a:lnTo>
                    <a:pt x="3334407" y="73414"/>
                  </a:lnTo>
                  <a:lnTo>
                    <a:pt x="3387375" y="91463"/>
                  </a:lnTo>
                  <a:lnTo>
                    <a:pt x="3438181" y="111187"/>
                  </a:lnTo>
                  <a:lnTo>
                    <a:pt x="3486760" y="132510"/>
                  </a:lnTo>
                  <a:lnTo>
                    <a:pt x="3533046" y="155355"/>
                  </a:lnTo>
                  <a:lnTo>
                    <a:pt x="3576975" y="179645"/>
                  </a:lnTo>
                  <a:lnTo>
                    <a:pt x="3618481" y="205303"/>
                  </a:lnTo>
                  <a:lnTo>
                    <a:pt x="3657499" y="232252"/>
                  </a:lnTo>
                  <a:lnTo>
                    <a:pt x="3693963" y="260415"/>
                  </a:lnTo>
                  <a:lnTo>
                    <a:pt x="3727807" y="289716"/>
                  </a:lnTo>
                  <a:lnTo>
                    <a:pt x="3758967" y="320077"/>
                  </a:lnTo>
                  <a:lnTo>
                    <a:pt x="3787378" y="351421"/>
                  </a:lnTo>
                  <a:lnTo>
                    <a:pt x="3812973" y="383671"/>
                  </a:lnTo>
                  <a:lnTo>
                    <a:pt x="3835687" y="416751"/>
                  </a:lnTo>
                  <a:lnTo>
                    <a:pt x="3855456" y="450583"/>
                  </a:lnTo>
                  <a:lnTo>
                    <a:pt x="3872213" y="485091"/>
                  </a:lnTo>
                  <a:lnTo>
                    <a:pt x="3896432" y="555825"/>
                  </a:lnTo>
                  <a:lnTo>
                    <a:pt x="3907822" y="628337"/>
                  </a:lnTo>
                  <a:lnTo>
                    <a:pt x="3908542" y="665068"/>
                  </a:lnTo>
                  <a:lnTo>
                    <a:pt x="3905859" y="702012"/>
                  </a:lnTo>
                  <a:lnTo>
                    <a:pt x="3890020" y="776234"/>
                  </a:lnTo>
                  <a:lnTo>
                    <a:pt x="3876734" y="813358"/>
                  </a:lnTo>
                  <a:lnTo>
                    <a:pt x="3859784" y="850388"/>
                  </a:lnTo>
                  <a:lnTo>
                    <a:pt x="3820680" y="915200"/>
                  </a:lnTo>
                  <a:lnTo>
                    <a:pt x="3797417" y="946100"/>
                  </a:lnTo>
                  <a:lnTo>
                    <a:pt x="3771803" y="975956"/>
                  </a:lnTo>
                  <a:lnTo>
                    <a:pt x="3743928" y="1004739"/>
                  </a:lnTo>
                  <a:lnTo>
                    <a:pt x="3713887" y="1032420"/>
                  </a:lnTo>
                  <a:lnTo>
                    <a:pt x="3681770" y="1058967"/>
                  </a:lnTo>
                  <a:lnTo>
                    <a:pt x="3647669" y="1084353"/>
                  </a:lnTo>
                  <a:lnTo>
                    <a:pt x="3611677" y="1108546"/>
                  </a:lnTo>
                  <a:lnTo>
                    <a:pt x="3573886" y="1131518"/>
                  </a:lnTo>
                  <a:lnTo>
                    <a:pt x="3534388" y="1153239"/>
                  </a:lnTo>
                  <a:lnTo>
                    <a:pt x="3493275" y="1173679"/>
                  </a:lnTo>
                  <a:lnTo>
                    <a:pt x="3450638" y="1192809"/>
                  </a:lnTo>
                  <a:lnTo>
                    <a:pt x="3406571" y="1210599"/>
                  </a:lnTo>
                  <a:lnTo>
                    <a:pt x="3361165" y="1227019"/>
                  </a:lnTo>
                  <a:lnTo>
                    <a:pt x="3314511" y="1242039"/>
                  </a:lnTo>
                  <a:lnTo>
                    <a:pt x="3266703" y="1255631"/>
                  </a:lnTo>
                  <a:lnTo>
                    <a:pt x="3217832" y="1267764"/>
                  </a:lnTo>
                  <a:lnTo>
                    <a:pt x="3167991" y="1278409"/>
                  </a:lnTo>
                  <a:lnTo>
                    <a:pt x="3117270" y="1287535"/>
                  </a:lnTo>
                  <a:lnTo>
                    <a:pt x="3065763" y="1295114"/>
                  </a:lnTo>
                  <a:lnTo>
                    <a:pt x="3013562" y="1301116"/>
                  </a:lnTo>
                  <a:lnTo>
                    <a:pt x="2960757" y="1305511"/>
                  </a:lnTo>
                  <a:lnTo>
                    <a:pt x="2907443" y="1308270"/>
                  </a:lnTo>
                  <a:lnTo>
                    <a:pt x="2853710" y="1309362"/>
                  </a:lnTo>
                  <a:lnTo>
                    <a:pt x="2799651" y="1308759"/>
                  </a:lnTo>
                  <a:lnTo>
                    <a:pt x="2745357" y="1306430"/>
                  </a:lnTo>
                  <a:lnTo>
                    <a:pt x="2690921" y="1302346"/>
                  </a:lnTo>
                  <a:lnTo>
                    <a:pt x="2636435" y="1296477"/>
                  </a:lnTo>
                  <a:lnTo>
                    <a:pt x="2581991" y="1288794"/>
                  </a:lnTo>
                  <a:lnTo>
                    <a:pt x="2527681" y="1279267"/>
                  </a:lnTo>
                  <a:lnTo>
                    <a:pt x="2469439" y="1266888"/>
                  </a:lnTo>
                  <a:lnTo>
                    <a:pt x="2412920" y="1252584"/>
                  </a:lnTo>
                  <a:lnTo>
                    <a:pt x="2358213" y="1236425"/>
                  </a:lnTo>
                  <a:lnTo>
                    <a:pt x="2305409" y="1218479"/>
                  </a:lnTo>
                  <a:lnTo>
                    <a:pt x="2254597" y="1198817"/>
                  </a:lnTo>
                  <a:lnTo>
                    <a:pt x="2205868" y="1177507"/>
                  </a:lnTo>
                  <a:lnTo>
                    <a:pt x="2159310" y="1154619"/>
                  </a:lnTo>
                  <a:lnTo>
                    <a:pt x="2115014" y="1130222"/>
                  </a:lnTo>
                  <a:lnTo>
                    <a:pt x="2073070" y="1104385"/>
                  </a:lnTo>
                  <a:lnTo>
                    <a:pt x="2033567" y="1077177"/>
                  </a:lnTo>
                  <a:lnTo>
                    <a:pt x="1996596" y="1048669"/>
                  </a:lnTo>
                  <a:lnTo>
                    <a:pt x="1962245" y="1018928"/>
                  </a:lnTo>
                  <a:lnTo>
                    <a:pt x="1930606" y="988025"/>
                  </a:lnTo>
                  <a:lnTo>
                    <a:pt x="1901768" y="956028"/>
                  </a:lnTo>
                  <a:lnTo>
                    <a:pt x="1875821" y="923008"/>
                  </a:lnTo>
                  <a:lnTo>
                    <a:pt x="1852854" y="889032"/>
                  </a:lnTo>
                  <a:lnTo>
                    <a:pt x="1832957" y="854172"/>
                  </a:lnTo>
                  <a:lnTo>
                    <a:pt x="1816221" y="818495"/>
                  </a:lnTo>
                  <a:lnTo>
                    <a:pt x="1802735" y="782071"/>
                  </a:lnTo>
                  <a:lnTo>
                    <a:pt x="1792590" y="744969"/>
                  </a:lnTo>
                  <a:lnTo>
                    <a:pt x="1785874" y="707259"/>
                  </a:lnTo>
                  <a:lnTo>
                    <a:pt x="0" y="458339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1863" y="1283195"/>
              <a:ext cx="1123175" cy="1062240"/>
            </a:xfrm>
            <a:prstGeom prst="rect">
              <a:avLst/>
            </a:prstGeom>
          </p:spPr>
        </p:pic>
        <p:pic>
          <p:nvPicPr>
            <p:cNvPr id="39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75119" y="1597139"/>
              <a:ext cx="920483" cy="487692"/>
            </a:xfrm>
            <a:prstGeom prst="rect">
              <a:avLst/>
            </a:prstGeom>
          </p:spPr>
        </p:pic>
        <p:sp>
          <p:nvSpPr>
            <p:cNvPr id="40" name="object 43"/>
            <p:cNvSpPr/>
            <p:nvPr/>
          </p:nvSpPr>
          <p:spPr>
            <a:xfrm>
              <a:off x="6595872" y="1328927"/>
              <a:ext cx="1000125" cy="937260"/>
            </a:xfrm>
            <a:custGeom>
              <a:avLst/>
              <a:gdLst/>
              <a:ahLst/>
              <a:cxnLst/>
              <a:rect l="l" t="t" r="r" b="b"/>
              <a:pathLst>
                <a:path w="1000125" h="937260">
                  <a:moveTo>
                    <a:pt x="499872" y="0"/>
                  </a:moveTo>
                  <a:lnTo>
                    <a:pt x="451726" y="2145"/>
                  </a:lnTo>
                  <a:lnTo>
                    <a:pt x="404877" y="8449"/>
                  </a:lnTo>
                  <a:lnTo>
                    <a:pt x="359533" y="18717"/>
                  </a:lnTo>
                  <a:lnTo>
                    <a:pt x="315903" y="32751"/>
                  </a:lnTo>
                  <a:lnTo>
                    <a:pt x="274197" y="50356"/>
                  </a:lnTo>
                  <a:lnTo>
                    <a:pt x="234624" y="71335"/>
                  </a:lnTo>
                  <a:lnTo>
                    <a:pt x="197394" y="95491"/>
                  </a:lnTo>
                  <a:lnTo>
                    <a:pt x="162715" y="122629"/>
                  </a:lnTo>
                  <a:lnTo>
                    <a:pt x="130799" y="152552"/>
                  </a:lnTo>
                  <a:lnTo>
                    <a:pt x="101853" y="185063"/>
                  </a:lnTo>
                  <a:lnTo>
                    <a:pt x="76087" y="219967"/>
                  </a:lnTo>
                  <a:lnTo>
                    <a:pt x="53710" y="257066"/>
                  </a:lnTo>
                  <a:lnTo>
                    <a:pt x="34933" y="296165"/>
                  </a:lnTo>
                  <a:lnTo>
                    <a:pt x="19963" y="337067"/>
                  </a:lnTo>
                  <a:lnTo>
                    <a:pt x="9012" y="379576"/>
                  </a:lnTo>
                  <a:lnTo>
                    <a:pt x="2288" y="423496"/>
                  </a:lnTo>
                  <a:lnTo>
                    <a:pt x="0" y="468630"/>
                  </a:lnTo>
                  <a:lnTo>
                    <a:pt x="2288" y="513763"/>
                  </a:lnTo>
                  <a:lnTo>
                    <a:pt x="9012" y="557683"/>
                  </a:lnTo>
                  <a:lnTo>
                    <a:pt x="19963" y="600192"/>
                  </a:lnTo>
                  <a:lnTo>
                    <a:pt x="34933" y="641094"/>
                  </a:lnTo>
                  <a:lnTo>
                    <a:pt x="53710" y="680193"/>
                  </a:lnTo>
                  <a:lnTo>
                    <a:pt x="76087" y="717292"/>
                  </a:lnTo>
                  <a:lnTo>
                    <a:pt x="101853" y="752196"/>
                  </a:lnTo>
                  <a:lnTo>
                    <a:pt x="130799" y="784707"/>
                  </a:lnTo>
                  <a:lnTo>
                    <a:pt x="162715" y="814630"/>
                  </a:lnTo>
                  <a:lnTo>
                    <a:pt x="197394" y="841768"/>
                  </a:lnTo>
                  <a:lnTo>
                    <a:pt x="234624" y="865924"/>
                  </a:lnTo>
                  <a:lnTo>
                    <a:pt x="274197" y="886903"/>
                  </a:lnTo>
                  <a:lnTo>
                    <a:pt x="315903" y="904508"/>
                  </a:lnTo>
                  <a:lnTo>
                    <a:pt x="359533" y="918542"/>
                  </a:lnTo>
                  <a:lnTo>
                    <a:pt x="404877" y="928810"/>
                  </a:lnTo>
                  <a:lnTo>
                    <a:pt x="451726" y="935114"/>
                  </a:lnTo>
                  <a:lnTo>
                    <a:pt x="499872" y="937260"/>
                  </a:lnTo>
                  <a:lnTo>
                    <a:pt x="548017" y="935114"/>
                  </a:lnTo>
                  <a:lnTo>
                    <a:pt x="594866" y="928810"/>
                  </a:lnTo>
                  <a:lnTo>
                    <a:pt x="640210" y="918542"/>
                  </a:lnTo>
                  <a:lnTo>
                    <a:pt x="683840" y="904508"/>
                  </a:lnTo>
                  <a:lnTo>
                    <a:pt x="725546" y="886903"/>
                  </a:lnTo>
                  <a:lnTo>
                    <a:pt x="765119" y="865924"/>
                  </a:lnTo>
                  <a:lnTo>
                    <a:pt x="802349" y="841768"/>
                  </a:lnTo>
                  <a:lnTo>
                    <a:pt x="837028" y="814630"/>
                  </a:lnTo>
                  <a:lnTo>
                    <a:pt x="868944" y="784707"/>
                  </a:lnTo>
                  <a:lnTo>
                    <a:pt x="897890" y="752196"/>
                  </a:lnTo>
                  <a:lnTo>
                    <a:pt x="923656" y="717292"/>
                  </a:lnTo>
                  <a:lnTo>
                    <a:pt x="946033" y="680193"/>
                  </a:lnTo>
                  <a:lnTo>
                    <a:pt x="964810" y="641094"/>
                  </a:lnTo>
                  <a:lnTo>
                    <a:pt x="979780" y="600192"/>
                  </a:lnTo>
                  <a:lnTo>
                    <a:pt x="990731" y="557683"/>
                  </a:lnTo>
                  <a:lnTo>
                    <a:pt x="997455" y="513763"/>
                  </a:lnTo>
                  <a:lnTo>
                    <a:pt x="999744" y="468630"/>
                  </a:lnTo>
                  <a:lnTo>
                    <a:pt x="997455" y="423496"/>
                  </a:lnTo>
                  <a:lnTo>
                    <a:pt x="990731" y="379576"/>
                  </a:lnTo>
                  <a:lnTo>
                    <a:pt x="979780" y="337067"/>
                  </a:lnTo>
                  <a:lnTo>
                    <a:pt x="964810" y="296165"/>
                  </a:lnTo>
                  <a:lnTo>
                    <a:pt x="946033" y="257066"/>
                  </a:lnTo>
                  <a:lnTo>
                    <a:pt x="923656" y="219967"/>
                  </a:lnTo>
                  <a:lnTo>
                    <a:pt x="897890" y="185063"/>
                  </a:lnTo>
                  <a:lnTo>
                    <a:pt x="868944" y="152552"/>
                  </a:lnTo>
                  <a:lnTo>
                    <a:pt x="837028" y="122629"/>
                  </a:lnTo>
                  <a:lnTo>
                    <a:pt x="802349" y="95491"/>
                  </a:lnTo>
                  <a:lnTo>
                    <a:pt x="765119" y="71335"/>
                  </a:lnTo>
                  <a:lnTo>
                    <a:pt x="725546" y="50356"/>
                  </a:lnTo>
                  <a:lnTo>
                    <a:pt x="683840" y="32751"/>
                  </a:lnTo>
                  <a:lnTo>
                    <a:pt x="640210" y="18717"/>
                  </a:lnTo>
                  <a:lnTo>
                    <a:pt x="594866" y="8449"/>
                  </a:lnTo>
                  <a:lnTo>
                    <a:pt x="548017" y="2145"/>
                  </a:lnTo>
                  <a:lnTo>
                    <a:pt x="49987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4"/>
            <p:cNvSpPr/>
            <p:nvPr/>
          </p:nvSpPr>
          <p:spPr>
            <a:xfrm>
              <a:off x="6595872" y="1328927"/>
              <a:ext cx="1000125" cy="937260"/>
            </a:xfrm>
            <a:custGeom>
              <a:avLst/>
              <a:gdLst/>
              <a:ahLst/>
              <a:cxnLst/>
              <a:rect l="l" t="t" r="r" b="b"/>
              <a:pathLst>
                <a:path w="1000125" h="937260">
                  <a:moveTo>
                    <a:pt x="0" y="468630"/>
                  </a:moveTo>
                  <a:lnTo>
                    <a:pt x="2288" y="423496"/>
                  </a:lnTo>
                  <a:lnTo>
                    <a:pt x="9012" y="379576"/>
                  </a:lnTo>
                  <a:lnTo>
                    <a:pt x="19963" y="337067"/>
                  </a:lnTo>
                  <a:lnTo>
                    <a:pt x="34933" y="296165"/>
                  </a:lnTo>
                  <a:lnTo>
                    <a:pt x="53710" y="257066"/>
                  </a:lnTo>
                  <a:lnTo>
                    <a:pt x="76087" y="219967"/>
                  </a:lnTo>
                  <a:lnTo>
                    <a:pt x="101853" y="185063"/>
                  </a:lnTo>
                  <a:lnTo>
                    <a:pt x="130799" y="152552"/>
                  </a:lnTo>
                  <a:lnTo>
                    <a:pt x="162715" y="122629"/>
                  </a:lnTo>
                  <a:lnTo>
                    <a:pt x="197394" y="95491"/>
                  </a:lnTo>
                  <a:lnTo>
                    <a:pt x="234624" y="71335"/>
                  </a:lnTo>
                  <a:lnTo>
                    <a:pt x="274197" y="50356"/>
                  </a:lnTo>
                  <a:lnTo>
                    <a:pt x="315903" y="32751"/>
                  </a:lnTo>
                  <a:lnTo>
                    <a:pt x="359533" y="18717"/>
                  </a:lnTo>
                  <a:lnTo>
                    <a:pt x="404877" y="8449"/>
                  </a:lnTo>
                  <a:lnTo>
                    <a:pt x="451726" y="2145"/>
                  </a:lnTo>
                  <a:lnTo>
                    <a:pt x="499872" y="0"/>
                  </a:lnTo>
                  <a:lnTo>
                    <a:pt x="548017" y="2145"/>
                  </a:lnTo>
                  <a:lnTo>
                    <a:pt x="594866" y="8449"/>
                  </a:lnTo>
                  <a:lnTo>
                    <a:pt x="640210" y="18717"/>
                  </a:lnTo>
                  <a:lnTo>
                    <a:pt x="683840" y="32751"/>
                  </a:lnTo>
                  <a:lnTo>
                    <a:pt x="725546" y="50356"/>
                  </a:lnTo>
                  <a:lnTo>
                    <a:pt x="765119" y="71335"/>
                  </a:lnTo>
                  <a:lnTo>
                    <a:pt x="802349" y="95491"/>
                  </a:lnTo>
                  <a:lnTo>
                    <a:pt x="837028" y="122629"/>
                  </a:lnTo>
                  <a:lnTo>
                    <a:pt x="868944" y="152552"/>
                  </a:lnTo>
                  <a:lnTo>
                    <a:pt x="897890" y="185063"/>
                  </a:lnTo>
                  <a:lnTo>
                    <a:pt x="923656" y="219967"/>
                  </a:lnTo>
                  <a:lnTo>
                    <a:pt x="946033" y="257066"/>
                  </a:lnTo>
                  <a:lnTo>
                    <a:pt x="964810" y="296165"/>
                  </a:lnTo>
                  <a:lnTo>
                    <a:pt x="979780" y="337067"/>
                  </a:lnTo>
                  <a:lnTo>
                    <a:pt x="990731" y="379576"/>
                  </a:lnTo>
                  <a:lnTo>
                    <a:pt x="997455" y="423496"/>
                  </a:lnTo>
                  <a:lnTo>
                    <a:pt x="999744" y="468630"/>
                  </a:lnTo>
                  <a:lnTo>
                    <a:pt x="997455" y="513763"/>
                  </a:lnTo>
                  <a:lnTo>
                    <a:pt x="990731" y="557683"/>
                  </a:lnTo>
                  <a:lnTo>
                    <a:pt x="979780" y="600192"/>
                  </a:lnTo>
                  <a:lnTo>
                    <a:pt x="964810" y="641094"/>
                  </a:lnTo>
                  <a:lnTo>
                    <a:pt x="946033" y="680193"/>
                  </a:lnTo>
                  <a:lnTo>
                    <a:pt x="923656" y="717292"/>
                  </a:lnTo>
                  <a:lnTo>
                    <a:pt x="897890" y="752196"/>
                  </a:lnTo>
                  <a:lnTo>
                    <a:pt x="868944" y="784707"/>
                  </a:lnTo>
                  <a:lnTo>
                    <a:pt x="837028" y="814630"/>
                  </a:lnTo>
                  <a:lnTo>
                    <a:pt x="802349" y="841768"/>
                  </a:lnTo>
                  <a:lnTo>
                    <a:pt x="765119" y="865924"/>
                  </a:lnTo>
                  <a:lnTo>
                    <a:pt x="725546" y="886903"/>
                  </a:lnTo>
                  <a:lnTo>
                    <a:pt x="683840" y="904508"/>
                  </a:lnTo>
                  <a:lnTo>
                    <a:pt x="640210" y="918542"/>
                  </a:lnTo>
                  <a:lnTo>
                    <a:pt x="594866" y="928810"/>
                  </a:lnTo>
                  <a:lnTo>
                    <a:pt x="548017" y="935114"/>
                  </a:lnTo>
                  <a:lnTo>
                    <a:pt x="499872" y="937260"/>
                  </a:lnTo>
                  <a:lnTo>
                    <a:pt x="451726" y="935114"/>
                  </a:lnTo>
                  <a:lnTo>
                    <a:pt x="404877" y="928810"/>
                  </a:lnTo>
                  <a:lnTo>
                    <a:pt x="359533" y="918542"/>
                  </a:lnTo>
                  <a:lnTo>
                    <a:pt x="315903" y="904508"/>
                  </a:lnTo>
                  <a:lnTo>
                    <a:pt x="274197" y="886903"/>
                  </a:lnTo>
                  <a:lnTo>
                    <a:pt x="234624" y="865924"/>
                  </a:lnTo>
                  <a:lnTo>
                    <a:pt x="197394" y="841768"/>
                  </a:lnTo>
                  <a:lnTo>
                    <a:pt x="162715" y="814630"/>
                  </a:lnTo>
                  <a:lnTo>
                    <a:pt x="130799" y="784707"/>
                  </a:lnTo>
                  <a:lnTo>
                    <a:pt x="101853" y="752196"/>
                  </a:lnTo>
                  <a:lnTo>
                    <a:pt x="76087" y="717292"/>
                  </a:lnTo>
                  <a:lnTo>
                    <a:pt x="53710" y="680193"/>
                  </a:lnTo>
                  <a:lnTo>
                    <a:pt x="34933" y="641094"/>
                  </a:lnTo>
                  <a:lnTo>
                    <a:pt x="19963" y="600192"/>
                  </a:lnTo>
                  <a:lnTo>
                    <a:pt x="9012" y="557683"/>
                  </a:lnTo>
                  <a:lnTo>
                    <a:pt x="2288" y="513763"/>
                  </a:lnTo>
                  <a:lnTo>
                    <a:pt x="0" y="46863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5"/>
          <p:cNvSpPr txBox="1"/>
          <p:nvPr/>
        </p:nvSpPr>
        <p:spPr>
          <a:xfrm>
            <a:off x="3165019" y="1221782"/>
            <a:ext cx="817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Air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inspiré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6"/>
          <p:cNvSpPr txBox="1"/>
          <p:nvPr/>
        </p:nvSpPr>
        <p:spPr>
          <a:xfrm>
            <a:off x="8513370" y="1999023"/>
            <a:ext cx="6184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AZOTE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4" name="object 47"/>
          <p:cNvGrpSpPr/>
          <p:nvPr/>
        </p:nvGrpSpPr>
        <p:grpSpPr>
          <a:xfrm>
            <a:off x="9398433" y="1909335"/>
            <a:ext cx="483234" cy="474345"/>
            <a:chOff x="7714488" y="1583410"/>
            <a:chExt cx="483234" cy="474345"/>
          </a:xfrm>
        </p:grpSpPr>
        <p:pic>
          <p:nvPicPr>
            <p:cNvPr id="45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14488" y="1583410"/>
              <a:ext cx="483082" cy="467893"/>
            </a:xfrm>
            <a:prstGeom prst="rect">
              <a:avLst/>
            </a:prstGeom>
          </p:spPr>
        </p:pic>
        <p:pic>
          <p:nvPicPr>
            <p:cNvPr id="46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16012" y="1607794"/>
              <a:ext cx="470916" cy="449605"/>
            </a:xfrm>
            <a:prstGeom prst="rect">
              <a:avLst/>
            </a:prstGeom>
          </p:spPr>
        </p:pic>
        <p:sp>
          <p:nvSpPr>
            <p:cNvPr id="47" name="object 50"/>
            <p:cNvSpPr/>
            <p:nvPr/>
          </p:nvSpPr>
          <p:spPr>
            <a:xfrm>
              <a:off x="7778496" y="1629156"/>
              <a:ext cx="360045" cy="342900"/>
            </a:xfrm>
            <a:custGeom>
              <a:avLst/>
              <a:gdLst/>
              <a:ahLst/>
              <a:cxnLst/>
              <a:rect l="l" t="t" r="r" b="b"/>
              <a:pathLst>
                <a:path w="360045" h="342900">
                  <a:moveTo>
                    <a:pt x="179831" y="0"/>
                  </a:moveTo>
                  <a:lnTo>
                    <a:pt x="132027" y="6120"/>
                  </a:lnTo>
                  <a:lnTo>
                    <a:pt x="89069" y="23396"/>
                  </a:lnTo>
                  <a:lnTo>
                    <a:pt x="52673" y="50196"/>
                  </a:lnTo>
                  <a:lnTo>
                    <a:pt x="24553" y="84892"/>
                  </a:lnTo>
                  <a:lnTo>
                    <a:pt x="6424" y="125853"/>
                  </a:lnTo>
                  <a:lnTo>
                    <a:pt x="0" y="171450"/>
                  </a:lnTo>
                  <a:lnTo>
                    <a:pt x="6424" y="217046"/>
                  </a:lnTo>
                  <a:lnTo>
                    <a:pt x="24553" y="258007"/>
                  </a:lnTo>
                  <a:lnTo>
                    <a:pt x="52673" y="292703"/>
                  </a:lnTo>
                  <a:lnTo>
                    <a:pt x="89069" y="319503"/>
                  </a:lnTo>
                  <a:lnTo>
                    <a:pt x="132027" y="336779"/>
                  </a:lnTo>
                  <a:lnTo>
                    <a:pt x="179831" y="342900"/>
                  </a:lnTo>
                  <a:lnTo>
                    <a:pt x="227636" y="336779"/>
                  </a:lnTo>
                  <a:lnTo>
                    <a:pt x="270594" y="319503"/>
                  </a:lnTo>
                  <a:lnTo>
                    <a:pt x="306990" y="292703"/>
                  </a:lnTo>
                  <a:lnTo>
                    <a:pt x="335110" y="258007"/>
                  </a:lnTo>
                  <a:lnTo>
                    <a:pt x="353239" y="217046"/>
                  </a:lnTo>
                  <a:lnTo>
                    <a:pt x="359663" y="171450"/>
                  </a:lnTo>
                  <a:lnTo>
                    <a:pt x="353239" y="125853"/>
                  </a:lnTo>
                  <a:lnTo>
                    <a:pt x="335110" y="84892"/>
                  </a:lnTo>
                  <a:lnTo>
                    <a:pt x="306990" y="50196"/>
                  </a:lnTo>
                  <a:lnTo>
                    <a:pt x="270594" y="23396"/>
                  </a:lnTo>
                  <a:lnTo>
                    <a:pt x="227636" y="6120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51"/>
            <p:cNvSpPr/>
            <p:nvPr/>
          </p:nvSpPr>
          <p:spPr>
            <a:xfrm>
              <a:off x="7778496" y="1629156"/>
              <a:ext cx="360045" cy="342900"/>
            </a:xfrm>
            <a:custGeom>
              <a:avLst/>
              <a:gdLst/>
              <a:ahLst/>
              <a:cxnLst/>
              <a:rect l="l" t="t" r="r" b="b"/>
              <a:pathLst>
                <a:path w="360045" h="342900">
                  <a:moveTo>
                    <a:pt x="0" y="171450"/>
                  </a:moveTo>
                  <a:lnTo>
                    <a:pt x="6424" y="125853"/>
                  </a:lnTo>
                  <a:lnTo>
                    <a:pt x="24553" y="84892"/>
                  </a:lnTo>
                  <a:lnTo>
                    <a:pt x="52673" y="50196"/>
                  </a:lnTo>
                  <a:lnTo>
                    <a:pt x="89069" y="23396"/>
                  </a:lnTo>
                  <a:lnTo>
                    <a:pt x="132027" y="6120"/>
                  </a:lnTo>
                  <a:lnTo>
                    <a:pt x="179831" y="0"/>
                  </a:lnTo>
                  <a:lnTo>
                    <a:pt x="227636" y="6120"/>
                  </a:lnTo>
                  <a:lnTo>
                    <a:pt x="270594" y="23396"/>
                  </a:lnTo>
                  <a:lnTo>
                    <a:pt x="306990" y="50196"/>
                  </a:lnTo>
                  <a:lnTo>
                    <a:pt x="335110" y="84892"/>
                  </a:lnTo>
                  <a:lnTo>
                    <a:pt x="353239" y="125853"/>
                  </a:lnTo>
                  <a:lnTo>
                    <a:pt x="359663" y="171450"/>
                  </a:lnTo>
                  <a:lnTo>
                    <a:pt x="353239" y="217046"/>
                  </a:lnTo>
                  <a:lnTo>
                    <a:pt x="335110" y="258007"/>
                  </a:lnTo>
                  <a:lnTo>
                    <a:pt x="306990" y="292703"/>
                  </a:lnTo>
                  <a:lnTo>
                    <a:pt x="270594" y="319503"/>
                  </a:lnTo>
                  <a:lnTo>
                    <a:pt x="227636" y="336779"/>
                  </a:lnTo>
                  <a:lnTo>
                    <a:pt x="179831" y="342900"/>
                  </a:lnTo>
                  <a:lnTo>
                    <a:pt x="132027" y="336779"/>
                  </a:lnTo>
                  <a:lnTo>
                    <a:pt x="89069" y="319503"/>
                  </a:lnTo>
                  <a:lnTo>
                    <a:pt x="52673" y="292703"/>
                  </a:lnTo>
                  <a:lnTo>
                    <a:pt x="24553" y="258007"/>
                  </a:lnTo>
                  <a:lnTo>
                    <a:pt x="6424" y="217046"/>
                  </a:lnTo>
                  <a:lnTo>
                    <a:pt x="0" y="171450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52"/>
          <p:cNvSpPr txBox="1"/>
          <p:nvPr/>
        </p:nvSpPr>
        <p:spPr>
          <a:xfrm>
            <a:off x="9508541" y="1988989"/>
            <a:ext cx="26098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0" marR="5080" indent="-32384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Oxyg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ène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0" name="object 53"/>
          <p:cNvGrpSpPr/>
          <p:nvPr/>
        </p:nvGrpSpPr>
        <p:grpSpPr>
          <a:xfrm>
            <a:off x="4918762" y="1793410"/>
            <a:ext cx="4435475" cy="873760"/>
            <a:chOff x="3234817" y="1467485"/>
            <a:chExt cx="4435475" cy="873760"/>
          </a:xfrm>
        </p:grpSpPr>
        <p:pic>
          <p:nvPicPr>
            <p:cNvPr id="51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90460" y="2179320"/>
              <a:ext cx="179832" cy="161544"/>
            </a:xfrm>
            <a:prstGeom prst="rect">
              <a:avLst/>
            </a:prstGeom>
          </p:spPr>
        </p:pic>
        <p:sp>
          <p:nvSpPr>
            <p:cNvPr id="52" name="object 55"/>
            <p:cNvSpPr/>
            <p:nvPr/>
          </p:nvSpPr>
          <p:spPr>
            <a:xfrm>
              <a:off x="3247517" y="1480185"/>
              <a:ext cx="394970" cy="411480"/>
            </a:xfrm>
            <a:custGeom>
              <a:avLst/>
              <a:gdLst/>
              <a:ahLst/>
              <a:cxnLst/>
              <a:rect l="l" t="t" r="r" b="b"/>
              <a:pathLst>
                <a:path w="394970" h="411480">
                  <a:moveTo>
                    <a:pt x="213232" y="0"/>
                  </a:moveTo>
                  <a:lnTo>
                    <a:pt x="207136" y="99694"/>
                  </a:lnTo>
                  <a:lnTo>
                    <a:pt x="13081" y="87629"/>
                  </a:lnTo>
                  <a:lnTo>
                    <a:pt x="0" y="299592"/>
                  </a:lnTo>
                  <a:lnTo>
                    <a:pt x="194056" y="311530"/>
                  </a:lnTo>
                  <a:lnTo>
                    <a:pt x="187832" y="411225"/>
                  </a:lnTo>
                  <a:lnTo>
                    <a:pt x="394588" y="217677"/>
                  </a:lnTo>
                  <a:lnTo>
                    <a:pt x="213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6"/>
            <p:cNvSpPr/>
            <p:nvPr/>
          </p:nvSpPr>
          <p:spPr>
            <a:xfrm>
              <a:off x="3247517" y="1480185"/>
              <a:ext cx="394970" cy="411480"/>
            </a:xfrm>
            <a:custGeom>
              <a:avLst/>
              <a:gdLst/>
              <a:ahLst/>
              <a:cxnLst/>
              <a:rect l="l" t="t" r="r" b="b"/>
              <a:pathLst>
                <a:path w="394970" h="411480">
                  <a:moveTo>
                    <a:pt x="0" y="299592"/>
                  </a:moveTo>
                  <a:lnTo>
                    <a:pt x="194056" y="311530"/>
                  </a:lnTo>
                  <a:lnTo>
                    <a:pt x="187832" y="411225"/>
                  </a:lnTo>
                  <a:lnTo>
                    <a:pt x="394588" y="217677"/>
                  </a:lnTo>
                  <a:lnTo>
                    <a:pt x="213232" y="0"/>
                  </a:lnTo>
                  <a:lnTo>
                    <a:pt x="207136" y="99694"/>
                  </a:lnTo>
                  <a:lnTo>
                    <a:pt x="13081" y="87629"/>
                  </a:lnTo>
                  <a:lnTo>
                    <a:pt x="0" y="299592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7"/>
            <p:cNvSpPr/>
            <p:nvPr/>
          </p:nvSpPr>
          <p:spPr>
            <a:xfrm>
              <a:off x="4716018" y="1535430"/>
              <a:ext cx="532130" cy="330835"/>
            </a:xfrm>
            <a:custGeom>
              <a:avLst/>
              <a:gdLst/>
              <a:ahLst/>
              <a:cxnLst/>
              <a:rect l="l" t="t" r="r" b="b"/>
              <a:pathLst>
                <a:path w="532129" h="330835">
                  <a:moveTo>
                    <a:pt x="366522" y="0"/>
                  </a:moveTo>
                  <a:lnTo>
                    <a:pt x="366522" y="80137"/>
                  </a:lnTo>
                  <a:lnTo>
                    <a:pt x="0" y="80137"/>
                  </a:lnTo>
                  <a:lnTo>
                    <a:pt x="0" y="250571"/>
                  </a:lnTo>
                  <a:lnTo>
                    <a:pt x="366522" y="250571"/>
                  </a:lnTo>
                  <a:lnTo>
                    <a:pt x="366522" y="330708"/>
                  </a:lnTo>
                  <a:lnTo>
                    <a:pt x="531876" y="165354"/>
                  </a:lnTo>
                  <a:lnTo>
                    <a:pt x="366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8"/>
            <p:cNvSpPr/>
            <p:nvPr/>
          </p:nvSpPr>
          <p:spPr>
            <a:xfrm>
              <a:off x="4716018" y="1535430"/>
              <a:ext cx="532130" cy="330835"/>
            </a:xfrm>
            <a:custGeom>
              <a:avLst/>
              <a:gdLst/>
              <a:ahLst/>
              <a:cxnLst/>
              <a:rect l="l" t="t" r="r" b="b"/>
              <a:pathLst>
                <a:path w="532129" h="330835">
                  <a:moveTo>
                    <a:pt x="0" y="80137"/>
                  </a:moveTo>
                  <a:lnTo>
                    <a:pt x="366522" y="80137"/>
                  </a:lnTo>
                  <a:lnTo>
                    <a:pt x="366522" y="0"/>
                  </a:lnTo>
                  <a:lnTo>
                    <a:pt x="531876" y="165354"/>
                  </a:lnTo>
                  <a:lnTo>
                    <a:pt x="366522" y="330708"/>
                  </a:lnTo>
                  <a:lnTo>
                    <a:pt x="366522" y="250571"/>
                  </a:lnTo>
                  <a:lnTo>
                    <a:pt x="0" y="250571"/>
                  </a:lnTo>
                  <a:lnTo>
                    <a:pt x="0" y="8013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9"/>
          <p:cNvSpPr/>
          <p:nvPr/>
        </p:nvSpPr>
        <p:spPr>
          <a:xfrm>
            <a:off x="7587159" y="3716063"/>
            <a:ext cx="2802890" cy="588645"/>
          </a:xfrm>
          <a:custGeom>
            <a:avLst/>
            <a:gdLst/>
            <a:ahLst/>
            <a:cxnLst/>
            <a:rect l="l" t="t" r="r" b="b"/>
            <a:pathLst>
              <a:path w="2802890" h="588645">
                <a:moveTo>
                  <a:pt x="0" y="98043"/>
                </a:moveTo>
                <a:lnTo>
                  <a:pt x="7711" y="59900"/>
                </a:lnTo>
                <a:lnTo>
                  <a:pt x="28733" y="28733"/>
                </a:lnTo>
                <a:lnTo>
                  <a:pt x="59900" y="7711"/>
                </a:lnTo>
                <a:lnTo>
                  <a:pt x="98044" y="0"/>
                </a:lnTo>
                <a:lnTo>
                  <a:pt x="2704591" y="0"/>
                </a:lnTo>
                <a:lnTo>
                  <a:pt x="2742735" y="7711"/>
                </a:lnTo>
                <a:lnTo>
                  <a:pt x="2773902" y="28733"/>
                </a:lnTo>
                <a:lnTo>
                  <a:pt x="2794924" y="59900"/>
                </a:lnTo>
                <a:lnTo>
                  <a:pt x="2802636" y="98043"/>
                </a:lnTo>
                <a:lnTo>
                  <a:pt x="2802636" y="490220"/>
                </a:lnTo>
                <a:lnTo>
                  <a:pt x="2794924" y="528385"/>
                </a:lnTo>
                <a:lnTo>
                  <a:pt x="2773902" y="559549"/>
                </a:lnTo>
                <a:lnTo>
                  <a:pt x="2742735" y="580559"/>
                </a:lnTo>
                <a:lnTo>
                  <a:pt x="2704591" y="588264"/>
                </a:lnTo>
                <a:lnTo>
                  <a:pt x="98044" y="588264"/>
                </a:lnTo>
                <a:lnTo>
                  <a:pt x="59900" y="580559"/>
                </a:lnTo>
                <a:lnTo>
                  <a:pt x="28733" y="559549"/>
                </a:lnTo>
                <a:lnTo>
                  <a:pt x="7711" y="528385"/>
                </a:lnTo>
                <a:lnTo>
                  <a:pt x="0" y="490220"/>
                </a:lnTo>
                <a:lnTo>
                  <a:pt x="0" y="98043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60"/>
          <p:cNvSpPr txBox="1"/>
          <p:nvPr/>
        </p:nvSpPr>
        <p:spPr>
          <a:xfrm>
            <a:off x="7751750" y="3676058"/>
            <a:ext cx="2474595" cy="637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9750" marR="5080" indent="-527685">
              <a:lnSpc>
                <a:spcPct val="100499"/>
              </a:lnSpc>
              <a:spcBef>
                <a:spcPts val="9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nous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rejetons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une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grande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partie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8" name="object 61"/>
          <p:cNvSpPr txBox="1"/>
          <p:nvPr/>
        </p:nvSpPr>
        <p:spPr>
          <a:xfrm>
            <a:off x="8692566" y="1255691"/>
            <a:ext cx="7759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Air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expiré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6" name="ZoneTexte 155"/>
          <p:cNvSpPr txBox="1"/>
          <p:nvPr/>
        </p:nvSpPr>
        <p:spPr>
          <a:xfrm>
            <a:off x="1859966" y="298764"/>
            <a:ext cx="820748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Sur terre, notre corps est une éponge à l’azote</a:t>
            </a:r>
            <a:endParaRPr lang="fr-FR" sz="2000" dirty="0"/>
          </a:p>
        </p:txBody>
      </p:sp>
      <p:sp>
        <p:nvSpPr>
          <p:cNvPr id="157" name="Espace réservé du pied de page 1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0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6</a:t>
            </a:fld>
            <a:endParaRPr lang="fr-FR"/>
          </a:p>
        </p:txBody>
      </p:sp>
      <p:grpSp>
        <p:nvGrpSpPr>
          <p:cNvPr id="5" name="object 3"/>
          <p:cNvGrpSpPr/>
          <p:nvPr/>
        </p:nvGrpSpPr>
        <p:grpSpPr>
          <a:xfrm>
            <a:off x="2440646" y="1069875"/>
            <a:ext cx="7834630" cy="3132455"/>
            <a:chOff x="811022" y="590041"/>
            <a:chExt cx="7834630" cy="3132455"/>
          </a:xfrm>
        </p:grpSpPr>
        <p:pic>
          <p:nvPicPr>
            <p:cNvPr id="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9814" y="1421539"/>
              <a:ext cx="1073586" cy="2300420"/>
            </a:xfrm>
            <a:prstGeom prst="rect">
              <a:avLst/>
            </a:prstGeom>
          </p:spPr>
        </p:pic>
        <p:sp>
          <p:nvSpPr>
            <p:cNvPr id="7" name="object 5"/>
            <p:cNvSpPr/>
            <p:nvPr/>
          </p:nvSpPr>
          <p:spPr>
            <a:xfrm>
              <a:off x="823722" y="602741"/>
              <a:ext cx="7809230" cy="1556385"/>
            </a:xfrm>
            <a:custGeom>
              <a:avLst/>
              <a:gdLst/>
              <a:ahLst/>
              <a:cxnLst/>
              <a:rect l="l" t="t" r="r" b="b"/>
              <a:pathLst>
                <a:path w="7809230" h="1556385">
                  <a:moveTo>
                    <a:pt x="0" y="83820"/>
                  </a:moveTo>
                  <a:lnTo>
                    <a:pt x="6587" y="51220"/>
                  </a:lnTo>
                  <a:lnTo>
                    <a:pt x="24550" y="24574"/>
                  </a:lnTo>
                  <a:lnTo>
                    <a:pt x="51193" y="6596"/>
                  </a:lnTo>
                  <a:lnTo>
                    <a:pt x="83819" y="0"/>
                  </a:lnTo>
                  <a:lnTo>
                    <a:pt x="3253740" y="0"/>
                  </a:lnTo>
                  <a:lnTo>
                    <a:pt x="3286339" y="6596"/>
                  </a:lnTo>
                  <a:lnTo>
                    <a:pt x="3312985" y="24574"/>
                  </a:lnTo>
                  <a:lnTo>
                    <a:pt x="3330963" y="51220"/>
                  </a:lnTo>
                  <a:lnTo>
                    <a:pt x="3337560" y="83820"/>
                  </a:lnTo>
                  <a:lnTo>
                    <a:pt x="3337560" y="419100"/>
                  </a:lnTo>
                  <a:lnTo>
                    <a:pt x="3330963" y="451699"/>
                  </a:lnTo>
                  <a:lnTo>
                    <a:pt x="3312985" y="478345"/>
                  </a:lnTo>
                  <a:lnTo>
                    <a:pt x="3286339" y="496323"/>
                  </a:lnTo>
                  <a:lnTo>
                    <a:pt x="3253740" y="502920"/>
                  </a:lnTo>
                  <a:lnTo>
                    <a:pt x="83819" y="502920"/>
                  </a:lnTo>
                  <a:lnTo>
                    <a:pt x="51193" y="496323"/>
                  </a:lnTo>
                  <a:lnTo>
                    <a:pt x="24550" y="478345"/>
                  </a:lnTo>
                  <a:lnTo>
                    <a:pt x="6587" y="451699"/>
                  </a:lnTo>
                  <a:lnTo>
                    <a:pt x="0" y="419100"/>
                  </a:lnTo>
                  <a:lnTo>
                    <a:pt x="0" y="83820"/>
                  </a:lnTo>
                  <a:close/>
                </a:path>
                <a:path w="7809230" h="1556385">
                  <a:moveTo>
                    <a:pt x="2164079" y="727963"/>
                  </a:moveTo>
                  <a:lnTo>
                    <a:pt x="2169997" y="683946"/>
                  </a:lnTo>
                  <a:lnTo>
                    <a:pt x="2186695" y="644388"/>
                  </a:lnTo>
                  <a:lnTo>
                    <a:pt x="2212593" y="610870"/>
                  </a:lnTo>
                  <a:lnTo>
                    <a:pt x="2246112" y="584971"/>
                  </a:lnTo>
                  <a:lnTo>
                    <a:pt x="2285670" y="568273"/>
                  </a:lnTo>
                  <a:lnTo>
                    <a:pt x="2329688" y="562356"/>
                  </a:lnTo>
                  <a:lnTo>
                    <a:pt x="7643368" y="562356"/>
                  </a:lnTo>
                  <a:lnTo>
                    <a:pt x="7687385" y="568273"/>
                  </a:lnTo>
                  <a:lnTo>
                    <a:pt x="7726943" y="584971"/>
                  </a:lnTo>
                  <a:lnTo>
                    <a:pt x="7760462" y="610870"/>
                  </a:lnTo>
                  <a:lnTo>
                    <a:pt x="7786360" y="644388"/>
                  </a:lnTo>
                  <a:lnTo>
                    <a:pt x="7803058" y="683946"/>
                  </a:lnTo>
                  <a:lnTo>
                    <a:pt x="7808976" y="727963"/>
                  </a:lnTo>
                  <a:lnTo>
                    <a:pt x="7808976" y="1390396"/>
                  </a:lnTo>
                  <a:lnTo>
                    <a:pt x="7803058" y="1434413"/>
                  </a:lnTo>
                  <a:lnTo>
                    <a:pt x="7786360" y="1473971"/>
                  </a:lnTo>
                  <a:lnTo>
                    <a:pt x="7760462" y="1507490"/>
                  </a:lnTo>
                  <a:lnTo>
                    <a:pt x="7726943" y="1533388"/>
                  </a:lnTo>
                  <a:lnTo>
                    <a:pt x="7687385" y="1550086"/>
                  </a:lnTo>
                  <a:lnTo>
                    <a:pt x="7643368" y="1556004"/>
                  </a:lnTo>
                  <a:lnTo>
                    <a:pt x="2329688" y="1556004"/>
                  </a:lnTo>
                  <a:lnTo>
                    <a:pt x="2285670" y="1550086"/>
                  </a:lnTo>
                  <a:lnTo>
                    <a:pt x="2246112" y="1533388"/>
                  </a:lnTo>
                  <a:lnTo>
                    <a:pt x="2212593" y="1507490"/>
                  </a:lnTo>
                  <a:lnTo>
                    <a:pt x="2186695" y="1473971"/>
                  </a:lnTo>
                  <a:lnTo>
                    <a:pt x="2169997" y="1434413"/>
                  </a:lnTo>
                  <a:lnTo>
                    <a:pt x="2164079" y="1390396"/>
                  </a:lnTo>
                  <a:lnTo>
                    <a:pt x="2164079" y="727963"/>
                  </a:lnTo>
                  <a:close/>
                </a:path>
              </a:pathLst>
            </a:custGeom>
            <a:ln w="254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6"/>
          <p:cNvSpPr txBox="1"/>
          <p:nvPr/>
        </p:nvSpPr>
        <p:spPr>
          <a:xfrm>
            <a:off x="2500539" y="1031268"/>
            <a:ext cx="7377430" cy="124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formes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stockage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l’azote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dans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notre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corps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sont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envisagées</a:t>
            </a:r>
            <a:endParaRPr sz="1800" dirty="0">
              <a:latin typeface="Calibri"/>
              <a:cs typeface="Calibri"/>
            </a:endParaRPr>
          </a:p>
          <a:p>
            <a:pPr marL="2200275">
              <a:lnSpc>
                <a:spcPct val="100000"/>
              </a:lnSpc>
              <a:spcBef>
                <a:spcPts val="118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Gaz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dissous</a:t>
            </a:r>
            <a:r>
              <a:rPr sz="1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dans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nos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tissus</a:t>
            </a:r>
            <a:endParaRPr sz="1600" dirty="0">
              <a:latin typeface="Calibri"/>
              <a:cs typeface="Calibri"/>
            </a:endParaRPr>
          </a:p>
          <a:p>
            <a:pPr marL="2200275">
              <a:lnSpc>
                <a:spcPct val="100000"/>
              </a:lnSpc>
              <a:spcBef>
                <a:spcPts val="3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Notre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corps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est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70%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fait</a:t>
            </a:r>
            <a:r>
              <a:rPr sz="1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d’eau,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dont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sang,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caractérisé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par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4688672" y="2255674"/>
            <a:ext cx="24206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quantité</a:t>
            </a:r>
            <a:r>
              <a:rPr sz="16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d’azote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dissoute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8"/>
          <p:cNvGrpSpPr/>
          <p:nvPr/>
        </p:nvGrpSpPr>
        <p:grpSpPr>
          <a:xfrm>
            <a:off x="2887177" y="2157123"/>
            <a:ext cx="7593965" cy="3232785"/>
            <a:chOff x="1257553" y="1677289"/>
            <a:chExt cx="7593965" cy="3232785"/>
          </a:xfrm>
        </p:grpSpPr>
        <p:sp>
          <p:nvSpPr>
            <p:cNvPr id="11" name="object 9"/>
            <p:cNvSpPr/>
            <p:nvPr/>
          </p:nvSpPr>
          <p:spPr>
            <a:xfrm>
              <a:off x="1270253" y="2484882"/>
              <a:ext cx="683260" cy="658495"/>
            </a:xfrm>
            <a:custGeom>
              <a:avLst/>
              <a:gdLst/>
              <a:ahLst/>
              <a:cxnLst/>
              <a:rect l="l" t="t" r="r" b="b"/>
              <a:pathLst>
                <a:path w="683260" h="658494">
                  <a:moveTo>
                    <a:pt x="341376" y="0"/>
                  </a:moveTo>
                  <a:lnTo>
                    <a:pt x="290916" y="3567"/>
                  </a:lnTo>
                  <a:lnTo>
                    <a:pt x="242760" y="13932"/>
                  </a:lnTo>
                  <a:lnTo>
                    <a:pt x="197435" y="30585"/>
                  </a:lnTo>
                  <a:lnTo>
                    <a:pt x="155467" y="53018"/>
                  </a:lnTo>
                  <a:lnTo>
                    <a:pt x="117384" y="80722"/>
                  </a:lnTo>
                  <a:lnTo>
                    <a:pt x="83714" y="113190"/>
                  </a:lnTo>
                  <a:lnTo>
                    <a:pt x="54983" y="149913"/>
                  </a:lnTo>
                  <a:lnTo>
                    <a:pt x="31718" y="190382"/>
                  </a:lnTo>
                  <a:lnTo>
                    <a:pt x="14448" y="234089"/>
                  </a:lnTo>
                  <a:lnTo>
                    <a:pt x="3700" y="280525"/>
                  </a:lnTo>
                  <a:lnTo>
                    <a:pt x="0" y="329184"/>
                  </a:lnTo>
                  <a:lnTo>
                    <a:pt x="3700" y="377842"/>
                  </a:lnTo>
                  <a:lnTo>
                    <a:pt x="14448" y="424278"/>
                  </a:lnTo>
                  <a:lnTo>
                    <a:pt x="31718" y="467985"/>
                  </a:lnTo>
                  <a:lnTo>
                    <a:pt x="54983" y="508454"/>
                  </a:lnTo>
                  <a:lnTo>
                    <a:pt x="83714" y="545177"/>
                  </a:lnTo>
                  <a:lnTo>
                    <a:pt x="117384" y="577645"/>
                  </a:lnTo>
                  <a:lnTo>
                    <a:pt x="155467" y="605349"/>
                  </a:lnTo>
                  <a:lnTo>
                    <a:pt x="197435" y="627782"/>
                  </a:lnTo>
                  <a:lnTo>
                    <a:pt x="242760" y="644435"/>
                  </a:lnTo>
                  <a:lnTo>
                    <a:pt x="290916" y="654800"/>
                  </a:lnTo>
                  <a:lnTo>
                    <a:pt x="341376" y="658368"/>
                  </a:lnTo>
                  <a:lnTo>
                    <a:pt x="391835" y="654800"/>
                  </a:lnTo>
                  <a:lnTo>
                    <a:pt x="439991" y="644435"/>
                  </a:lnTo>
                  <a:lnTo>
                    <a:pt x="485316" y="627782"/>
                  </a:lnTo>
                  <a:lnTo>
                    <a:pt x="527284" y="605349"/>
                  </a:lnTo>
                  <a:lnTo>
                    <a:pt x="565367" y="577645"/>
                  </a:lnTo>
                  <a:lnTo>
                    <a:pt x="599037" y="545177"/>
                  </a:lnTo>
                  <a:lnTo>
                    <a:pt x="627768" y="508454"/>
                  </a:lnTo>
                  <a:lnTo>
                    <a:pt x="651033" y="467985"/>
                  </a:lnTo>
                  <a:lnTo>
                    <a:pt x="668303" y="424278"/>
                  </a:lnTo>
                  <a:lnTo>
                    <a:pt x="679051" y="377842"/>
                  </a:lnTo>
                  <a:lnTo>
                    <a:pt x="682752" y="329184"/>
                  </a:lnTo>
                  <a:lnTo>
                    <a:pt x="679051" y="280525"/>
                  </a:lnTo>
                  <a:lnTo>
                    <a:pt x="668303" y="234089"/>
                  </a:lnTo>
                  <a:lnTo>
                    <a:pt x="651033" y="190382"/>
                  </a:lnTo>
                  <a:lnTo>
                    <a:pt x="627768" y="149913"/>
                  </a:lnTo>
                  <a:lnTo>
                    <a:pt x="599037" y="113190"/>
                  </a:lnTo>
                  <a:lnTo>
                    <a:pt x="565367" y="80722"/>
                  </a:lnTo>
                  <a:lnTo>
                    <a:pt x="527284" y="53018"/>
                  </a:lnTo>
                  <a:lnTo>
                    <a:pt x="485316" y="30585"/>
                  </a:lnTo>
                  <a:lnTo>
                    <a:pt x="439991" y="13932"/>
                  </a:lnTo>
                  <a:lnTo>
                    <a:pt x="391835" y="3567"/>
                  </a:lnTo>
                  <a:lnTo>
                    <a:pt x="341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1270253" y="2484882"/>
              <a:ext cx="683260" cy="658495"/>
            </a:xfrm>
            <a:custGeom>
              <a:avLst/>
              <a:gdLst/>
              <a:ahLst/>
              <a:cxnLst/>
              <a:rect l="l" t="t" r="r" b="b"/>
              <a:pathLst>
                <a:path w="683260" h="658494">
                  <a:moveTo>
                    <a:pt x="0" y="329184"/>
                  </a:moveTo>
                  <a:lnTo>
                    <a:pt x="3700" y="280525"/>
                  </a:lnTo>
                  <a:lnTo>
                    <a:pt x="14448" y="234089"/>
                  </a:lnTo>
                  <a:lnTo>
                    <a:pt x="31718" y="190382"/>
                  </a:lnTo>
                  <a:lnTo>
                    <a:pt x="54983" y="149913"/>
                  </a:lnTo>
                  <a:lnTo>
                    <a:pt x="83714" y="113190"/>
                  </a:lnTo>
                  <a:lnTo>
                    <a:pt x="117384" y="80722"/>
                  </a:lnTo>
                  <a:lnTo>
                    <a:pt x="155467" y="53018"/>
                  </a:lnTo>
                  <a:lnTo>
                    <a:pt x="197435" y="30585"/>
                  </a:lnTo>
                  <a:lnTo>
                    <a:pt x="242760" y="13932"/>
                  </a:lnTo>
                  <a:lnTo>
                    <a:pt x="290916" y="3567"/>
                  </a:lnTo>
                  <a:lnTo>
                    <a:pt x="341376" y="0"/>
                  </a:lnTo>
                  <a:lnTo>
                    <a:pt x="391835" y="3567"/>
                  </a:lnTo>
                  <a:lnTo>
                    <a:pt x="439991" y="13932"/>
                  </a:lnTo>
                  <a:lnTo>
                    <a:pt x="485316" y="30585"/>
                  </a:lnTo>
                  <a:lnTo>
                    <a:pt x="527284" y="53018"/>
                  </a:lnTo>
                  <a:lnTo>
                    <a:pt x="565367" y="80722"/>
                  </a:lnTo>
                  <a:lnTo>
                    <a:pt x="599037" y="113190"/>
                  </a:lnTo>
                  <a:lnTo>
                    <a:pt x="627768" y="149913"/>
                  </a:lnTo>
                  <a:lnTo>
                    <a:pt x="651033" y="190382"/>
                  </a:lnTo>
                  <a:lnTo>
                    <a:pt x="668303" y="234089"/>
                  </a:lnTo>
                  <a:lnTo>
                    <a:pt x="679051" y="280525"/>
                  </a:lnTo>
                  <a:lnTo>
                    <a:pt x="682752" y="329184"/>
                  </a:lnTo>
                  <a:lnTo>
                    <a:pt x="679051" y="377842"/>
                  </a:lnTo>
                  <a:lnTo>
                    <a:pt x="668303" y="424278"/>
                  </a:lnTo>
                  <a:lnTo>
                    <a:pt x="651033" y="467985"/>
                  </a:lnTo>
                  <a:lnTo>
                    <a:pt x="627768" y="508454"/>
                  </a:lnTo>
                  <a:lnTo>
                    <a:pt x="599037" y="545177"/>
                  </a:lnTo>
                  <a:lnTo>
                    <a:pt x="565367" y="577645"/>
                  </a:lnTo>
                  <a:lnTo>
                    <a:pt x="527284" y="605349"/>
                  </a:lnTo>
                  <a:lnTo>
                    <a:pt x="485316" y="627782"/>
                  </a:lnTo>
                  <a:lnTo>
                    <a:pt x="439991" y="644435"/>
                  </a:lnTo>
                  <a:lnTo>
                    <a:pt x="391835" y="654800"/>
                  </a:lnTo>
                  <a:lnTo>
                    <a:pt x="341376" y="658368"/>
                  </a:lnTo>
                  <a:lnTo>
                    <a:pt x="290916" y="654800"/>
                  </a:lnTo>
                  <a:lnTo>
                    <a:pt x="242760" y="644435"/>
                  </a:lnTo>
                  <a:lnTo>
                    <a:pt x="197435" y="627782"/>
                  </a:lnTo>
                  <a:lnTo>
                    <a:pt x="155467" y="605349"/>
                  </a:lnTo>
                  <a:lnTo>
                    <a:pt x="117384" y="577645"/>
                  </a:lnTo>
                  <a:lnTo>
                    <a:pt x="83714" y="545177"/>
                  </a:lnTo>
                  <a:lnTo>
                    <a:pt x="54983" y="508454"/>
                  </a:lnTo>
                  <a:lnTo>
                    <a:pt x="31718" y="467985"/>
                  </a:lnTo>
                  <a:lnTo>
                    <a:pt x="14448" y="424278"/>
                  </a:lnTo>
                  <a:lnTo>
                    <a:pt x="3700" y="377842"/>
                  </a:lnTo>
                  <a:lnTo>
                    <a:pt x="0" y="329184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2091689" y="1689989"/>
              <a:ext cx="825500" cy="516890"/>
            </a:xfrm>
            <a:custGeom>
              <a:avLst/>
              <a:gdLst/>
              <a:ahLst/>
              <a:cxnLst/>
              <a:rect l="l" t="t" r="r" b="b"/>
              <a:pathLst>
                <a:path w="825500" h="516889">
                  <a:moveTo>
                    <a:pt x="0" y="351663"/>
                  </a:moveTo>
                  <a:lnTo>
                    <a:pt x="629158" y="77597"/>
                  </a:lnTo>
                  <a:lnTo>
                    <a:pt x="595376" y="0"/>
                  </a:lnTo>
                  <a:lnTo>
                    <a:pt x="825246" y="90297"/>
                  </a:lnTo>
                  <a:lnTo>
                    <a:pt x="734822" y="320167"/>
                  </a:lnTo>
                  <a:lnTo>
                    <a:pt x="701040" y="242569"/>
                  </a:lnTo>
                  <a:lnTo>
                    <a:pt x="71882" y="516636"/>
                  </a:lnTo>
                  <a:lnTo>
                    <a:pt x="0" y="351663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3193541" y="3516630"/>
              <a:ext cx="5645150" cy="1381125"/>
            </a:xfrm>
            <a:custGeom>
              <a:avLst/>
              <a:gdLst/>
              <a:ahLst/>
              <a:cxnLst/>
              <a:rect l="l" t="t" r="r" b="b"/>
              <a:pathLst>
                <a:path w="5645150" h="1381125">
                  <a:moveTo>
                    <a:pt x="0" y="230124"/>
                  </a:moveTo>
                  <a:lnTo>
                    <a:pt x="4673" y="183736"/>
                  </a:lnTo>
                  <a:lnTo>
                    <a:pt x="18079" y="140535"/>
                  </a:lnTo>
                  <a:lnTo>
                    <a:pt x="39292" y="101444"/>
                  </a:lnTo>
                  <a:lnTo>
                    <a:pt x="67389" y="67389"/>
                  </a:lnTo>
                  <a:lnTo>
                    <a:pt x="101444" y="39292"/>
                  </a:lnTo>
                  <a:lnTo>
                    <a:pt x="140535" y="18079"/>
                  </a:lnTo>
                  <a:lnTo>
                    <a:pt x="183736" y="4673"/>
                  </a:lnTo>
                  <a:lnTo>
                    <a:pt x="230123" y="0"/>
                  </a:lnTo>
                  <a:lnTo>
                    <a:pt x="5414772" y="0"/>
                  </a:lnTo>
                  <a:lnTo>
                    <a:pt x="5461159" y="4673"/>
                  </a:lnTo>
                  <a:lnTo>
                    <a:pt x="5504360" y="18079"/>
                  </a:lnTo>
                  <a:lnTo>
                    <a:pt x="5543451" y="39292"/>
                  </a:lnTo>
                  <a:lnTo>
                    <a:pt x="5577506" y="67389"/>
                  </a:lnTo>
                  <a:lnTo>
                    <a:pt x="5605603" y="101444"/>
                  </a:lnTo>
                  <a:lnTo>
                    <a:pt x="5626816" y="140535"/>
                  </a:lnTo>
                  <a:lnTo>
                    <a:pt x="5640222" y="183736"/>
                  </a:lnTo>
                  <a:lnTo>
                    <a:pt x="5644896" y="230124"/>
                  </a:lnTo>
                  <a:lnTo>
                    <a:pt x="5644896" y="1150607"/>
                  </a:lnTo>
                  <a:lnTo>
                    <a:pt x="5640222" y="1196988"/>
                  </a:lnTo>
                  <a:lnTo>
                    <a:pt x="5626816" y="1240187"/>
                  </a:lnTo>
                  <a:lnTo>
                    <a:pt x="5605603" y="1279279"/>
                  </a:lnTo>
                  <a:lnTo>
                    <a:pt x="5577506" y="1313338"/>
                  </a:lnTo>
                  <a:lnTo>
                    <a:pt x="5543451" y="1341440"/>
                  </a:lnTo>
                  <a:lnTo>
                    <a:pt x="5504360" y="1362658"/>
                  </a:lnTo>
                  <a:lnTo>
                    <a:pt x="5461159" y="1376068"/>
                  </a:lnTo>
                  <a:lnTo>
                    <a:pt x="5414772" y="1380744"/>
                  </a:lnTo>
                  <a:lnTo>
                    <a:pt x="230123" y="1380744"/>
                  </a:lnTo>
                  <a:lnTo>
                    <a:pt x="183736" y="1376068"/>
                  </a:lnTo>
                  <a:lnTo>
                    <a:pt x="140535" y="1362658"/>
                  </a:lnTo>
                  <a:lnTo>
                    <a:pt x="101444" y="1341440"/>
                  </a:lnTo>
                  <a:lnTo>
                    <a:pt x="67389" y="1313338"/>
                  </a:lnTo>
                  <a:lnTo>
                    <a:pt x="39292" y="1279279"/>
                  </a:lnTo>
                  <a:lnTo>
                    <a:pt x="18079" y="1240187"/>
                  </a:lnTo>
                  <a:lnTo>
                    <a:pt x="4673" y="1196988"/>
                  </a:lnTo>
                  <a:lnTo>
                    <a:pt x="0" y="1150607"/>
                  </a:lnTo>
                  <a:lnTo>
                    <a:pt x="0" y="230124"/>
                  </a:lnTo>
                  <a:close/>
                </a:path>
              </a:pathLst>
            </a:custGeom>
            <a:ln w="254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3"/>
          <p:cNvSpPr txBox="1"/>
          <p:nvPr/>
        </p:nvSpPr>
        <p:spPr>
          <a:xfrm>
            <a:off x="4913335" y="4033929"/>
            <a:ext cx="4889500" cy="54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Microbulles</a:t>
            </a:r>
            <a:r>
              <a:rPr sz="18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d’azotes</a:t>
            </a:r>
            <a:r>
              <a:rPr sz="1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présentes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partout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dans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notre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corps,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existantes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déjà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terre,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caractérisées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par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4939244" y="4556635"/>
            <a:ext cx="21132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Char char="-"/>
              <a:tabLst>
                <a:tab pos="329565" algn="l"/>
                <a:tab pos="33020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Leurs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tailles</a:t>
            </a:r>
            <a:endParaRPr sz="160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Leurs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nombres</a:t>
            </a:r>
            <a:endParaRPr sz="160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Leurs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agglomérations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19"/>
          <p:cNvGrpSpPr/>
          <p:nvPr/>
        </p:nvGrpSpPr>
        <p:grpSpPr>
          <a:xfrm>
            <a:off x="5881583" y="1031521"/>
            <a:ext cx="4395470" cy="2415540"/>
            <a:chOff x="4251959" y="551687"/>
            <a:chExt cx="4395470" cy="2415540"/>
          </a:xfrm>
        </p:grpSpPr>
        <p:pic>
          <p:nvPicPr>
            <p:cNvPr id="22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1959" y="551687"/>
              <a:ext cx="483108" cy="553212"/>
            </a:xfrm>
            <a:prstGeom prst="rect">
              <a:avLst/>
            </a:prstGeom>
          </p:spPr>
        </p:pic>
        <p:sp>
          <p:nvSpPr>
            <p:cNvPr id="23" name="object 21"/>
            <p:cNvSpPr/>
            <p:nvPr/>
          </p:nvSpPr>
          <p:spPr>
            <a:xfrm>
              <a:off x="4693538" y="2221864"/>
              <a:ext cx="3939540" cy="730885"/>
            </a:xfrm>
            <a:custGeom>
              <a:avLst/>
              <a:gdLst/>
              <a:ahLst/>
              <a:cxnLst/>
              <a:rect l="l" t="t" r="r" b="b"/>
              <a:pathLst>
                <a:path w="3939540" h="730885">
                  <a:moveTo>
                    <a:pt x="408050" y="16129"/>
                  </a:moveTo>
                  <a:lnTo>
                    <a:pt x="996569" y="16129"/>
                  </a:lnTo>
                  <a:lnTo>
                    <a:pt x="1879345" y="16129"/>
                  </a:lnTo>
                  <a:lnTo>
                    <a:pt x="3939159" y="16129"/>
                  </a:lnTo>
                  <a:lnTo>
                    <a:pt x="3939159" y="135255"/>
                  </a:lnTo>
                  <a:lnTo>
                    <a:pt x="3939159" y="313944"/>
                  </a:lnTo>
                  <a:lnTo>
                    <a:pt x="3939159" y="730885"/>
                  </a:lnTo>
                  <a:lnTo>
                    <a:pt x="1879345" y="730885"/>
                  </a:lnTo>
                  <a:lnTo>
                    <a:pt x="996569" y="730885"/>
                  </a:lnTo>
                  <a:lnTo>
                    <a:pt x="408050" y="730885"/>
                  </a:lnTo>
                  <a:lnTo>
                    <a:pt x="408050" y="313944"/>
                  </a:lnTo>
                  <a:lnTo>
                    <a:pt x="0" y="0"/>
                  </a:lnTo>
                  <a:lnTo>
                    <a:pt x="408050" y="135255"/>
                  </a:lnTo>
                  <a:lnTo>
                    <a:pt x="408050" y="16129"/>
                  </a:lnTo>
                  <a:close/>
                </a:path>
              </a:pathLst>
            </a:custGeom>
            <a:ln w="2857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2"/>
          <p:cNvSpPr txBox="1"/>
          <p:nvPr/>
        </p:nvSpPr>
        <p:spPr>
          <a:xfrm>
            <a:off x="6838147" y="2684249"/>
            <a:ext cx="3315335" cy="758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540" algn="ctr">
              <a:lnSpc>
                <a:spcPct val="100400"/>
              </a:lnSpc>
              <a:spcBef>
                <a:spcPts val="90"/>
              </a:spcBef>
            </a:pP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Pour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suite</a:t>
            </a:r>
            <a:r>
              <a:rPr sz="16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6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par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 simplification</a:t>
            </a:r>
            <a:r>
              <a:rPr sz="1600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001F5F"/>
                </a:solidFill>
                <a:latin typeface="Calibri"/>
                <a:cs typeface="Calibri"/>
              </a:rPr>
              <a:t>nous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utiliserons</a:t>
            </a:r>
            <a:r>
              <a:rPr sz="1600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cette</a:t>
            </a:r>
            <a:r>
              <a:rPr sz="16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théorie</a:t>
            </a:r>
            <a:r>
              <a:rPr sz="1600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prise</a:t>
            </a:r>
            <a:r>
              <a:rPr sz="16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600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compte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dans</a:t>
            </a:r>
            <a:r>
              <a:rPr sz="16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1600" i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tables</a:t>
            </a:r>
            <a:r>
              <a:rPr sz="1600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001F5F"/>
                </a:solidFill>
                <a:latin typeface="Calibri"/>
                <a:cs typeface="Calibri"/>
              </a:rPr>
              <a:t>MN90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3"/>
          <p:cNvGrpSpPr/>
          <p:nvPr/>
        </p:nvGrpSpPr>
        <p:grpSpPr>
          <a:xfrm>
            <a:off x="3675340" y="2176033"/>
            <a:ext cx="5129530" cy="3041015"/>
            <a:chOff x="2045716" y="1696199"/>
            <a:chExt cx="5129530" cy="3041015"/>
          </a:xfrm>
        </p:grpSpPr>
        <p:pic>
          <p:nvPicPr>
            <p:cNvPr id="26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6265" y="4283497"/>
              <a:ext cx="201981" cy="204941"/>
            </a:xfrm>
            <a:prstGeom prst="rect">
              <a:avLst/>
            </a:prstGeom>
          </p:spPr>
        </p:pic>
        <p:sp>
          <p:nvSpPr>
            <p:cNvPr id="27" name="object 25"/>
            <p:cNvSpPr/>
            <p:nvPr/>
          </p:nvSpPr>
          <p:spPr>
            <a:xfrm>
              <a:off x="5824727" y="4290060"/>
              <a:ext cx="129539" cy="142240"/>
            </a:xfrm>
            <a:custGeom>
              <a:avLst/>
              <a:gdLst/>
              <a:ahLst/>
              <a:cxnLst/>
              <a:rect l="l" t="t" r="r" b="b"/>
              <a:pathLst>
                <a:path w="129539" h="142239">
                  <a:moveTo>
                    <a:pt x="64770" y="0"/>
                  </a:moveTo>
                  <a:lnTo>
                    <a:pt x="39540" y="5568"/>
                  </a:lnTo>
                  <a:lnTo>
                    <a:pt x="18954" y="20754"/>
                  </a:lnTo>
                  <a:lnTo>
                    <a:pt x="5083" y="43280"/>
                  </a:lnTo>
                  <a:lnTo>
                    <a:pt x="0" y="70865"/>
                  </a:lnTo>
                  <a:lnTo>
                    <a:pt x="5083" y="98451"/>
                  </a:lnTo>
                  <a:lnTo>
                    <a:pt x="18954" y="120977"/>
                  </a:lnTo>
                  <a:lnTo>
                    <a:pt x="39540" y="136163"/>
                  </a:lnTo>
                  <a:lnTo>
                    <a:pt x="64770" y="141731"/>
                  </a:lnTo>
                  <a:lnTo>
                    <a:pt x="89999" y="136163"/>
                  </a:lnTo>
                  <a:lnTo>
                    <a:pt x="110585" y="120977"/>
                  </a:lnTo>
                  <a:lnTo>
                    <a:pt x="124456" y="98451"/>
                  </a:lnTo>
                  <a:lnTo>
                    <a:pt x="129539" y="70865"/>
                  </a:lnTo>
                  <a:lnTo>
                    <a:pt x="124456" y="43280"/>
                  </a:lnTo>
                  <a:lnTo>
                    <a:pt x="110585" y="20754"/>
                  </a:lnTo>
                  <a:lnTo>
                    <a:pt x="89999" y="5568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5824727" y="4290060"/>
              <a:ext cx="129539" cy="142240"/>
            </a:xfrm>
            <a:custGeom>
              <a:avLst/>
              <a:gdLst/>
              <a:ahLst/>
              <a:cxnLst/>
              <a:rect l="l" t="t" r="r" b="b"/>
              <a:pathLst>
                <a:path w="129539" h="142239">
                  <a:moveTo>
                    <a:pt x="0" y="70865"/>
                  </a:moveTo>
                  <a:lnTo>
                    <a:pt x="5083" y="43280"/>
                  </a:lnTo>
                  <a:lnTo>
                    <a:pt x="18954" y="20754"/>
                  </a:lnTo>
                  <a:lnTo>
                    <a:pt x="39540" y="5568"/>
                  </a:lnTo>
                  <a:lnTo>
                    <a:pt x="64770" y="0"/>
                  </a:lnTo>
                  <a:lnTo>
                    <a:pt x="89999" y="5568"/>
                  </a:lnTo>
                  <a:lnTo>
                    <a:pt x="110585" y="20754"/>
                  </a:lnTo>
                  <a:lnTo>
                    <a:pt x="124456" y="43280"/>
                  </a:lnTo>
                  <a:lnTo>
                    <a:pt x="129539" y="70865"/>
                  </a:lnTo>
                  <a:lnTo>
                    <a:pt x="124456" y="98451"/>
                  </a:lnTo>
                  <a:lnTo>
                    <a:pt x="110585" y="120977"/>
                  </a:lnTo>
                  <a:lnTo>
                    <a:pt x="89999" y="136163"/>
                  </a:lnTo>
                  <a:lnTo>
                    <a:pt x="64770" y="141731"/>
                  </a:lnTo>
                  <a:lnTo>
                    <a:pt x="39540" y="136163"/>
                  </a:lnTo>
                  <a:lnTo>
                    <a:pt x="18954" y="120977"/>
                  </a:lnTo>
                  <a:lnTo>
                    <a:pt x="5083" y="98451"/>
                  </a:lnTo>
                  <a:lnTo>
                    <a:pt x="0" y="7086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3872" y="4317492"/>
              <a:ext cx="219544" cy="231673"/>
            </a:xfrm>
            <a:prstGeom prst="rect">
              <a:avLst/>
            </a:prstGeom>
          </p:spPr>
        </p:pic>
        <p:sp>
          <p:nvSpPr>
            <p:cNvPr id="30" name="object 28"/>
            <p:cNvSpPr/>
            <p:nvPr/>
          </p:nvSpPr>
          <p:spPr>
            <a:xfrm>
              <a:off x="5881116" y="4341876"/>
              <a:ext cx="129539" cy="142240"/>
            </a:xfrm>
            <a:custGeom>
              <a:avLst/>
              <a:gdLst/>
              <a:ahLst/>
              <a:cxnLst/>
              <a:rect l="l" t="t" r="r" b="b"/>
              <a:pathLst>
                <a:path w="129539" h="142239">
                  <a:moveTo>
                    <a:pt x="64770" y="0"/>
                  </a:moveTo>
                  <a:lnTo>
                    <a:pt x="39540" y="5568"/>
                  </a:lnTo>
                  <a:lnTo>
                    <a:pt x="18954" y="20754"/>
                  </a:lnTo>
                  <a:lnTo>
                    <a:pt x="5083" y="43280"/>
                  </a:lnTo>
                  <a:lnTo>
                    <a:pt x="0" y="70866"/>
                  </a:lnTo>
                  <a:lnTo>
                    <a:pt x="5083" y="98451"/>
                  </a:lnTo>
                  <a:lnTo>
                    <a:pt x="18954" y="120977"/>
                  </a:lnTo>
                  <a:lnTo>
                    <a:pt x="39540" y="136163"/>
                  </a:lnTo>
                  <a:lnTo>
                    <a:pt x="64770" y="141732"/>
                  </a:lnTo>
                  <a:lnTo>
                    <a:pt x="89999" y="136163"/>
                  </a:lnTo>
                  <a:lnTo>
                    <a:pt x="110585" y="120977"/>
                  </a:lnTo>
                  <a:lnTo>
                    <a:pt x="124456" y="98451"/>
                  </a:lnTo>
                  <a:lnTo>
                    <a:pt x="129539" y="70866"/>
                  </a:lnTo>
                  <a:lnTo>
                    <a:pt x="124456" y="43280"/>
                  </a:lnTo>
                  <a:lnTo>
                    <a:pt x="110585" y="20754"/>
                  </a:lnTo>
                  <a:lnTo>
                    <a:pt x="89999" y="5568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5881116" y="4341876"/>
              <a:ext cx="129539" cy="142240"/>
            </a:xfrm>
            <a:custGeom>
              <a:avLst/>
              <a:gdLst/>
              <a:ahLst/>
              <a:cxnLst/>
              <a:rect l="l" t="t" r="r" b="b"/>
              <a:pathLst>
                <a:path w="129539" h="142239">
                  <a:moveTo>
                    <a:pt x="0" y="70866"/>
                  </a:moveTo>
                  <a:lnTo>
                    <a:pt x="5083" y="43280"/>
                  </a:lnTo>
                  <a:lnTo>
                    <a:pt x="18954" y="20754"/>
                  </a:lnTo>
                  <a:lnTo>
                    <a:pt x="39540" y="5568"/>
                  </a:lnTo>
                  <a:lnTo>
                    <a:pt x="64770" y="0"/>
                  </a:lnTo>
                  <a:lnTo>
                    <a:pt x="89999" y="5568"/>
                  </a:lnTo>
                  <a:lnTo>
                    <a:pt x="110585" y="20754"/>
                  </a:lnTo>
                  <a:lnTo>
                    <a:pt x="124456" y="43280"/>
                  </a:lnTo>
                  <a:lnTo>
                    <a:pt x="129539" y="70866"/>
                  </a:lnTo>
                  <a:lnTo>
                    <a:pt x="124456" y="98451"/>
                  </a:lnTo>
                  <a:lnTo>
                    <a:pt x="110585" y="120977"/>
                  </a:lnTo>
                  <a:lnTo>
                    <a:pt x="89999" y="136163"/>
                  </a:lnTo>
                  <a:lnTo>
                    <a:pt x="64770" y="141732"/>
                  </a:lnTo>
                  <a:lnTo>
                    <a:pt x="39540" y="136163"/>
                  </a:lnTo>
                  <a:lnTo>
                    <a:pt x="18954" y="120977"/>
                  </a:lnTo>
                  <a:lnTo>
                    <a:pt x="5083" y="98451"/>
                  </a:lnTo>
                  <a:lnTo>
                    <a:pt x="0" y="7086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3872" y="4407408"/>
              <a:ext cx="219544" cy="233172"/>
            </a:xfrm>
            <a:prstGeom prst="rect">
              <a:avLst/>
            </a:prstGeom>
          </p:spPr>
        </p:pic>
        <p:sp>
          <p:nvSpPr>
            <p:cNvPr id="33" name="object 31"/>
            <p:cNvSpPr/>
            <p:nvPr/>
          </p:nvSpPr>
          <p:spPr>
            <a:xfrm>
              <a:off x="5881116" y="4431792"/>
              <a:ext cx="129539" cy="143510"/>
            </a:xfrm>
            <a:custGeom>
              <a:avLst/>
              <a:gdLst/>
              <a:ahLst/>
              <a:cxnLst/>
              <a:rect l="l" t="t" r="r" b="b"/>
              <a:pathLst>
                <a:path w="129539" h="143510">
                  <a:moveTo>
                    <a:pt x="64770" y="0"/>
                  </a:moveTo>
                  <a:lnTo>
                    <a:pt x="39540" y="5628"/>
                  </a:lnTo>
                  <a:lnTo>
                    <a:pt x="18954" y="20978"/>
                  </a:lnTo>
                  <a:lnTo>
                    <a:pt x="5083" y="43746"/>
                  </a:lnTo>
                  <a:lnTo>
                    <a:pt x="0" y="71628"/>
                  </a:lnTo>
                  <a:lnTo>
                    <a:pt x="5083" y="99509"/>
                  </a:lnTo>
                  <a:lnTo>
                    <a:pt x="18954" y="122277"/>
                  </a:lnTo>
                  <a:lnTo>
                    <a:pt x="39540" y="137627"/>
                  </a:lnTo>
                  <a:lnTo>
                    <a:pt x="64770" y="143256"/>
                  </a:lnTo>
                  <a:lnTo>
                    <a:pt x="89999" y="137627"/>
                  </a:lnTo>
                  <a:lnTo>
                    <a:pt x="110585" y="122277"/>
                  </a:lnTo>
                  <a:lnTo>
                    <a:pt x="124456" y="99509"/>
                  </a:lnTo>
                  <a:lnTo>
                    <a:pt x="129539" y="71628"/>
                  </a:lnTo>
                  <a:lnTo>
                    <a:pt x="124456" y="43746"/>
                  </a:lnTo>
                  <a:lnTo>
                    <a:pt x="110585" y="20978"/>
                  </a:lnTo>
                  <a:lnTo>
                    <a:pt x="89999" y="5628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/>
            <p:cNvSpPr/>
            <p:nvPr/>
          </p:nvSpPr>
          <p:spPr>
            <a:xfrm>
              <a:off x="5881116" y="4431792"/>
              <a:ext cx="129539" cy="143510"/>
            </a:xfrm>
            <a:custGeom>
              <a:avLst/>
              <a:gdLst/>
              <a:ahLst/>
              <a:cxnLst/>
              <a:rect l="l" t="t" r="r" b="b"/>
              <a:pathLst>
                <a:path w="129539" h="143510">
                  <a:moveTo>
                    <a:pt x="0" y="71628"/>
                  </a:moveTo>
                  <a:lnTo>
                    <a:pt x="5083" y="43746"/>
                  </a:lnTo>
                  <a:lnTo>
                    <a:pt x="18954" y="20978"/>
                  </a:lnTo>
                  <a:lnTo>
                    <a:pt x="39540" y="5628"/>
                  </a:lnTo>
                  <a:lnTo>
                    <a:pt x="64770" y="0"/>
                  </a:lnTo>
                  <a:lnTo>
                    <a:pt x="89999" y="5628"/>
                  </a:lnTo>
                  <a:lnTo>
                    <a:pt x="110585" y="20978"/>
                  </a:lnTo>
                  <a:lnTo>
                    <a:pt x="124456" y="43746"/>
                  </a:lnTo>
                  <a:lnTo>
                    <a:pt x="129539" y="71628"/>
                  </a:lnTo>
                  <a:lnTo>
                    <a:pt x="124456" y="99509"/>
                  </a:lnTo>
                  <a:lnTo>
                    <a:pt x="110585" y="122277"/>
                  </a:lnTo>
                  <a:lnTo>
                    <a:pt x="89999" y="137627"/>
                  </a:lnTo>
                  <a:lnTo>
                    <a:pt x="64770" y="143256"/>
                  </a:lnTo>
                  <a:lnTo>
                    <a:pt x="39540" y="137627"/>
                  </a:lnTo>
                  <a:lnTo>
                    <a:pt x="18954" y="122277"/>
                  </a:lnTo>
                  <a:lnTo>
                    <a:pt x="5083" y="99509"/>
                  </a:lnTo>
                  <a:lnTo>
                    <a:pt x="0" y="71628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05856" y="4361688"/>
              <a:ext cx="217868" cy="233172"/>
            </a:xfrm>
            <a:prstGeom prst="rect">
              <a:avLst/>
            </a:prstGeom>
          </p:spPr>
        </p:pic>
        <p:sp>
          <p:nvSpPr>
            <p:cNvPr id="36" name="object 34"/>
            <p:cNvSpPr/>
            <p:nvPr/>
          </p:nvSpPr>
          <p:spPr>
            <a:xfrm>
              <a:off x="5753100" y="4386072"/>
              <a:ext cx="128270" cy="143510"/>
            </a:xfrm>
            <a:custGeom>
              <a:avLst/>
              <a:gdLst/>
              <a:ahLst/>
              <a:cxnLst/>
              <a:rect l="l" t="t" r="r" b="b"/>
              <a:pathLst>
                <a:path w="128270" h="143510">
                  <a:moveTo>
                    <a:pt x="64008" y="0"/>
                  </a:moveTo>
                  <a:lnTo>
                    <a:pt x="39112" y="5628"/>
                  </a:lnTo>
                  <a:lnTo>
                    <a:pt x="18764" y="20978"/>
                  </a:lnTo>
                  <a:lnTo>
                    <a:pt x="5036" y="43746"/>
                  </a:lnTo>
                  <a:lnTo>
                    <a:pt x="0" y="71627"/>
                  </a:lnTo>
                  <a:lnTo>
                    <a:pt x="5036" y="99509"/>
                  </a:lnTo>
                  <a:lnTo>
                    <a:pt x="18764" y="122277"/>
                  </a:lnTo>
                  <a:lnTo>
                    <a:pt x="39112" y="137627"/>
                  </a:lnTo>
                  <a:lnTo>
                    <a:pt x="64008" y="143255"/>
                  </a:lnTo>
                  <a:lnTo>
                    <a:pt x="88903" y="137627"/>
                  </a:lnTo>
                  <a:lnTo>
                    <a:pt x="109251" y="122277"/>
                  </a:lnTo>
                  <a:lnTo>
                    <a:pt x="122979" y="99509"/>
                  </a:lnTo>
                  <a:lnTo>
                    <a:pt x="128015" y="71627"/>
                  </a:lnTo>
                  <a:lnTo>
                    <a:pt x="122979" y="43746"/>
                  </a:lnTo>
                  <a:lnTo>
                    <a:pt x="109251" y="20978"/>
                  </a:lnTo>
                  <a:lnTo>
                    <a:pt x="88903" y="5628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/>
            <p:cNvSpPr/>
            <p:nvPr/>
          </p:nvSpPr>
          <p:spPr>
            <a:xfrm>
              <a:off x="5753100" y="4386072"/>
              <a:ext cx="128270" cy="143510"/>
            </a:xfrm>
            <a:custGeom>
              <a:avLst/>
              <a:gdLst/>
              <a:ahLst/>
              <a:cxnLst/>
              <a:rect l="l" t="t" r="r" b="b"/>
              <a:pathLst>
                <a:path w="128270" h="143510">
                  <a:moveTo>
                    <a:pt x="0" y="71627"/>
                  </a:moveTo>
                  <a:lnTo>
                    <a:pt x="5036" y="43746"/>
                  </a:lnTo>
                  <a:lnTo>
                    <a:pt x="18764" y="20978"/>
                  </a:lnTo>
                  <a:lnTo>
                    <a:pt x="39112" y="5628"/>
                  </a:lnTo>
                  <a:lnTo>
                    <a:pt x="64008" y="0"/>
                  </a:lnTo>
                  <a:lnTo>
                    <a:pt x="88903" y="5628"/>
                  </a:lnTo>
                  <a:lnTo>
                    <a:pt x="109251" y="20978"/>
                  </a:lnTo>
                  <a:lnTo>
                    <a:pt x="122979" y="43746"/>
                  </a:lnTo>
                  <a:lnTo>
                    <a:pt x="128015" y="71627"/>
                  </a:lnTo>
                  <a:lnTo>
                    <a:pt x="122979" y="99509"/>
                  </a:lnTo>
                  <a:lnTo>
                    <a:pt x="109251" y="122277"/>
                  </a:lnTo>
                  <a:lnTo>
                    <a:pt x="88903" y="137627"/>
                  </a:lnTo>
                  <a:lnTo>
                    <a:pt x="64008" y="143255"/>
                  </a:lnTo>
                  <a:lnTo>
                    <a:pt x="39112" y="137627"/>
                  </a:lnTo>
                  <a:lnTo>
                    <a:pt x="18764" y="122277"/>
                  </a:lnTo>
                  <a:lnTo>
                    <a:pt x="5036" y="99509"/>
                  </a:lnTo>
                  <a:lnTo>
                    <a:pt x="0" y="71627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77483" y="4504944"/>
              <a:ext cx="219544" cy="231673"/>
            </a:xfrm>
            <a:prstGeom prst="rect">
              <a:avLst/>
            </a:prstGeom>
          </p:spPr>
        </p:pic>
        <p:sp>
          <p:nvSpPr>
            <p:cNvPr id="39" name="object 37"/>
            <p:cNvSpPr/>
            <p:nvPr/>
          </p:nvSpPr>
          <p:spPr>
            <a:xfrm>
              <a:off x="5824727" y="4529327"/>
              <a:ext cx="129539" cy="142240"/>
            </a:xfrm>
            <a:custGeom>
              <a:avLst/>
              <a:gdLst/>
              <a:ahLst/>
              <a:cxnLst/>
              <a:rect l="l" t="t" r="r" b="b"/>
              <a:pathLst>
                <a:path w="129539" h="142239">
                  <a:moveTo>
                    <a:pt x="64770" y="0"/>
                  </a:moveTo>
                  <a:lnTo>
                    <a:pt x="39540" y="5568"/>
                  </a:lnTo>
                  <a:lnTo>
                    <a:pt x="18954" y="20754"/>
                  </a:lnTo>
                  <a:lnTo>
                    <a:pt x="5083" y="43280"/>
                  </a:lnTo>
                  <a:lnTo>
                    <a:pt x="0" y="70866"/>
                  </a:lnTo>
                  <a:lnTo>
                    <a:pt x="5083" y="98451"/>
                  </a:lnTo>
                  <a:lnTo>
                    <a:pt x="18954" y="120977"/>
                  </a:lnTo>
                  <a:lnTo>
                    <a:pt x="39540" y="136163"/>
                  </a:lnTo>
                  <a:lnTo>
                    <a:pt x="64770" y="141732"/>
                  </a:lnTo>
                  <a:lnTo>
                    <a:pt x="89999" y="136163"/>
                  </a:lnTo>
                  <a:lnTo>
                    <a:pt x="110585" y="120977"/>
                  </a:lnTo>
                  <a:lnTo>
                    <a:pt x="124456" y="98451"/>
                  </a:lnTo>
                  <a:lnTo>
                    <a:pt x="129539" y="70866"/>
                  </a:lnTo>
                  <a:lnTo>
                    <a:pt x="124456" y="43280"/>
                  </a:lnTo>
                  <a:lnTo>
                    <a:pt x="110585" y="20754"/>
                  </a:lnTo>
                  <a:lnTo>
                    <a:pt x="89999" y="5568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5824727" y="4529327"/>
              <a:ext cx="129539" cy="142240"/>
            </a:xfrm>
            <a:custGeom>
              <a:avLst/>
              <a:gdLst/>
              <a:ahLst/>
              <a:cxnLst/>
              <a:rect l="l" t="t" r="r" b="b"/>
              <a:pathLst>
                <a:path w="129539" h="142239">
                  <a:moveTo>
                    <a:pt x="0" y="70866"/>
                  </a:moveTo>
                  <a:lnTo>
                    <a:pt x="5083" y="43280"/>
                  </a:lnTo>
                  <a:lnTo>
                    <a:pt x="18954" y="20754"/>
                  </a:lnTo>
                  <a:lnTo>
                    <a:pt x="39540" y="5568"/>
                  </a:lnTo>
                  <a:lnTo>
                    <a:pt x="64770" y="0"/>
                  </a:lnTo>
                  <a:lnTo>
                    <a:pt x="89999" y="5568"/>
                  </a:lnTo>
                  <a:lnTo>
                    <a:pt x="110585" y="20754"/>
                  </a:lnTo>
                  <a:lnTo>
                    <a:pt x="124456" y="43280"/>
                  </a:lnTo>
                  <a:lnTo>
                    <a:pt x="129539" y="70866"/>
                  </a:lnTo>
                  <a:lnTo>
                    <a:pt x="124456" y="98451"/>
                  </a:lnTo>
                  <a:lnTo>
                    <a:pt x="110585" y="120977"/>
                  </a:lnTo>
                  <a:lnTo>
                    <a:pt x="89999" y="136163"/>
                  </a:lnTo>
                  <a:lnTo>
                    <a:pt x="64770" y="141732"/>
                  </a:lnTo>
                  <a:lnTo>
                    <a:pt x="39540" y="136163"/>
                  </a:lnTo>
                  <a:lnTo>
                    <a:pt x="18954" y="120977"/>
                  </a:lnTo>
                  <a:lnTo>
                    <a:pt x="5083" y="98451"/>
                  </a:lnTo>
                  <a:lnTo>
                    <a:pt x="0" y="7086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02362" y="4113048"/>
              <a:ext cx="340269" cy="338833"/>
            </a:xfrm>
            <a:prstGeom prst="rect">
              <a:avLst/>
            </a:prstGeom>
          </p:spPr>
        </p:pic>
        <p:sp>
          <p:nvSpPr>
            <p:cNvPr id="42" name="object 40"/>
            <p:cNvSpPr/>
            <p:nvPr/>
          </p:nvSpPr>
          <p:spPr>
            <a:xfrm>
              <a:off x="6740651" y="4128516"/>
              <a:ext cx="268605" cy="266700"/>
            </a:xfrm>
            <a:custGeom>
              <a:avLst/>
              <a:gdLst/>
              <a:ahLst/>
              <a:cxnLst/>
              <a:rect l="l" t="t" r="r" b="b"/>
              <a:pathLst>
                <a:path w="268604" h="266700">
                  <a:moveTo>
                    <a:pt x="134112" y="0"/>
                  </a:moveTo>
                  <a:lnTo>
                    <a:pt x="91732" y="6798"/>
                  </a:lnTo>
                  <a:lnTo>
                    <a:pt x="54918" y="25728"/>
                  </a:lnTo>
                  <a:lnTo>
                    <a:pt x="25883" y="54595"/>
                  </a:lnTo>
                  <a:lnTo>
                    <a:pt x="6839" y="91201"/>
                  </a:lnTo>
                  <a:lnTo>
                    <a:pt x="0" y="133350"/>
                  </a:lnTo>
                  <a:lnTo>
                    <a:pt x="6839" y="175498"/>
                  </a:lnTo>
                  <a:lnTo>
                    <a:pt x="25883" y="212104"/>
                  </a:lnTo>
                  <a:lnTo>
                    <a:pt x="54918" y="240971"/>
                  </a:lnTo>
                  <a:lnTo>
                    <a:pt x="91732" y="259901"/>
                  </a:lnTo>
                  <a:lnTo>
                    <a:pt x="134112" y="266700"/>
                  </a:lnTo>
                  <a:lnTo>
                    <a:pt x="176491" y="259901"/>
                  </a:lnTo>
                  <a:lnTo>
                    <a:pt x="213305" y="240971"/>
                  </a:lnTo>
                  <a:lnTo>
                    <a:pt x="242340" y="212104"/>
                  </a:lnTo>
                  <a:lnTo>
                    <a:pt x="261384" y="175498"/>
                  </a:lnTo>
                  <a:lnTo>
                    <a:pt x="268224" y="133350"/>
                  </a:lnTo>
                  <a:lnTo>
                    <a:pt x="261384" y="91201"/>
                  </a:lnTo>
                  <a:lnTo>
                    <a:pt x="242340" y="54595"/>
                  </a:lnTo>
                  <a:lnTo>
                    <a:pt x="213305" y="25728"/>
                  </a:lnTo>
                  <a:lnTo>
                    <a:pt x="176491" y="6798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/>
            <p:cNvSpPr/>
            <p:nvPr/>
          </p:nvSpPr>
          <p:spPr>
            <a:xfrm>
              <a:off x="6740651" y="4128516"/>
              <a:ext cx="268605" cy="266700"/>
            </a:xfrm>
            <a:custGeom>
              <a:avLst/>
              <a:gdLst/>
              <a:ahLst/>
              <a:cxnLst/>
              <a:rect l="l" t="t" r="r" b="b"/>
              <a:pathLst>
                <a:path w="268604" h="266700">
                  <a:moveTo>
                    <a:pt x="0" y="133350"/>
                  </a:moveTo>
                  <a:lnTo>
                    <a:pt x="6839" y="91201"/>
                  </a:lnTo>
                  <a:lnTo>
                    <a:pt x="25883" y="54595"/>
                  </a:lnTo>
                  <a:lnTo>
                    <a:pt x="54918" y="25728"/>
                  </a:lnTo>
                  <a:lnTo>
                    <a:pt x="91732" y="6798"/>
                  </a:lnTo>
                  <a:lnTo>
                    <a:pt x="134112" y="0"/>
                  </a:lnTo>
                  <a:lnTo>
                    <a:pt x="176491" y="6798"/>
                  </a:lnTo>
                  <a:lnTo>
                    <a:pt x="213305" y="25728"/>
                  </a:lnTo>
                  <a:lnTo>
                    <a:pt x="242340" y="54595"/>
                  </a:lnTo>
                  <a:lnTo>
                    <a:pt x="261384" y="91201"/>
                  </a:lnTo>
                  <a:lnTo>
                    <a:pt x="268224" y="133350"/>
                  </a:lnTo>
                  <a:lnTo>
                    <a:pt x="261384" y="175498"/>
                  </a:lnTo>
                  <a:lnTo>
                    <a:pt x="242340" y="212104"/>
                  </a:lnTo>
                  <a:lnTo>
                    <a:pt x="213305" y="240971"/>
                  </a:lnTo>
                  <a:lnTo>
                    <a:pt x="176491" y="259901"/>
                  </a:lnTo>
                  <a:lnTo>
                    <a:pt x="134112" y="266700"/>
                  </a:lnTo>
                  <a:lnTo>
                    <a:pt x="91732" y="259901"/>
                  </a:lnTo>
                  <a:lnTo>
                    <a:pt x="54918" y="240971"/>
                  </a:lnTo>
                  <a:lnTo>
                    <a:pt x="25883" y="212104"/>
                  </a:lnTo>
                  <a:lnTo>
                    <a:pt x="6839" y="175498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16851" y="4255008"/>
              <a:ext cx="358178" cy="356666"/>
            </a:xfrm>
            <a:prstGeom prst="rect">
              <a:avLst/>
            </a:prstGeom>
          </p:spPr>
        </p:pic>
        <p:sp>
          <p:nvSpPr>
            <p:cNvPr id="45" name="object 43"/>
            <p:cNvSpPr/>
            <p:nvPr/>
          </p:nvSpPr>
          <p:spPr>
            <a:xfrm>
              <a:off x="6864095" y="4279392"/>
              <a:ext cx="268605" cy="266700"/>
            </a:xfrm>
            <a:custGeom>
              <a:avLst/>
              <a:gdLst/>
              <a:ahLst/>
              <a:cxnLst/>
              <a:rect l="l" t="t" r="r" b="b"/>
              <a:pathLst>
                <a:path w="268604" h="266700">
                  <a:moveTo>
                    <a:pt x="134111" y="0"/>
                  </a:moveTo>
                  <a:lnTo>
                    <a:pt x="91732" y="6798"/>
                  </a:lnTo>
                  <a:lnTo>
                    <a:pt x="54918" y="25728"/>
                  </a:lnTo>
                  <a:lnTo>
                    <a:pt x="25883" y="54595"/>
                  </a:lnTo>
                  <a:lnTo>
                    <a:pt x="6839" y="91201"/>
                  </a:lnTo>
                  <a:lnTo>
                    <a:pt x="0" y="133350"/>
                  </a:lnTo>
                  <a:lnTo>
                    <a:pt x="6839" y="175498"/>
                  </a:lnTo>
                  <a:lnTo>
                    <a:pt x="25883" y="212104"/>
                  </a:lnTo>
                  <a:lnTo>
                    <a:pt x="54918" y="240971"/>
                  </a:lnTo>
                  <a:lnTo>
                    <a:pt x="91732" y="259901"/>
                  </a:lnTo>
                  <a:lnTo>
                    <a:pt x="134111" y="266700"/>
                  </a:lnTo>
                  <a:lnTo>
                    <a:pt x="176491" y="259901"/>
                  </a:lnTo>
                  <a:lnTo>
                    <a:pt x="213305" y="240971"/>
                  </a:lnTo>
                  <a:lnTo>
                    <a:pt x="242340" y="212104"/>
                  </a:lnTo>
                  <a:lnTo>
                    <a:pt x="261384" y="175498"/>
                  </a:lnTo>
                  <a:lnTo>
                    <a:pt x="268224" y="133350"/>
                  </a:lnTo>
                  <a:lnTo>
                    <a:pt x="261384" y="91201"/>
                  </a:lnTo>
                  <a:lnTo>
                    <a:pt x="242340" y="54595"/>
                  </a:lnTo>
                  <a:lnTo>
                    <a:pt x="213305" y="25728"/>
                  </a:lnTo>
                  <a:lnTo>
                    <a:pt x="176491" y="6798"/>
                  </a:lnTo>
                  <a:lnTo>
                    <a:pt x="13411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/>
            <p:cNvSpPr/>
            <p:nvPr/>
          </p:nvSpPr>
          <p:spPr>
            <a:xfrm>
              <a:off x="6864095" y="4279392"/>
              <a:ext cx="268605" cy="266700"/>
            </a:xfrm>
            <a:custGeom>
              <a:avLst/>
              <a:gdLst/>
              <a:ahLst/>
              <a:cxnLst/>
              <a:rect l="l" t="t" r="r" b="b"/>
              <a:pathLst>
                <a:path w="268604" h="266700">
                  <a:moveTo>
                    <a:pt x="0" y="133350"/>
                  </a:moveTo>
                  <a:lnTo>
                    <a:pt x="6839" y="91201"/>
                  </a:lnTo>
                  <a:lnTo>
                    <a:pt x="25883" y="54595"/>
                  </a:lnTo>
                  <a:lnTo>
                    <a:pt x="54918" y="25728"/>
                  </a:lnTo>
                  <a:lnTo>
                    <a:pt x="91732" y="6798"/>
                  </a:lnTo>
                  <a:lnTo>
                    <a:pt x="134111" y="0"/>
                  </a:lnTo>
                  <a:lnTo>
                    <a:pt x="176491" y="6798"/>
                  </a:lnTo>
                  <a:lnTo>
                    <a:pt x="213305" y="25728"/>
                  </a:lnTo>
                  <a:lnTo>
                    <a:pt x="242340" y="54595"/>
                  </a:lnTo>
                  <a:lnTo>
                    <a:pt x="261384" y="91201"/>
                  </a:lnTo>
                  <a:lnTo>
                    <a:pt x="268224" y="133350"/>
                  </a:lnTo>
                  <a:lnTo>
                    <a:pt x="261384" y="175498"/>
                  </a:lnTo>
                  <a:lnTo>
                    <a:pt x="242340" y="212104"/>
                  </a:lnTo>
                  <a:lnTo>
                    <a:pt x="213305" y="240971"/>
                  </a:lnTo>
                  <a:lnTo>
                    <a:pt x="176491" y="259901"/>
                  </a:lnTo>
                  <a:lnTo>
                    <a:pt x="134111" y="266700"/>
                  </a:lnTo>
                  <a:lnTo>
                    <a:pt x="91732" y="259901"/>
                  </a:lnTo>
                  <a:lnTo>
                    <a:pt x="54918" y="240971"/>
                  </a:lnTo>
                  <a:lnTo>
                    <a:pt x="25883" y="212104"/>
                  </a:lnTo>
                  <a:lnTo>
                    <a:pt x="6839" y="175498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0151" y="4255008"/>
              <a:ext cx="356666" cy="356666"/>
            </a:xfrm>
            <a:prstGeom prst="rect">
              <a:avLst/>
            </a:prstGeom>
          </p:spPr>
        </p:pic>
        <p:sp>
          <p:nvSpPr>
            <p:cNvPr id="48" name="object 46"/>
            <p:cNvSpPr/>
            <p:nvPr/>
          </p:nvSpPr>
          <p:spPr>
            <a:xfrm>
              <a:off x="6597395" y="4279392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50" y="0"/>
                  </a:moveTo>
                  <a:lnTo>
                    <a:pt x="91196" y="6798"/>
                  </a:lnTo>
                  <a:lnTo>
                    <a:pt x="54589" y="25728"/>
                  </a:lnTo>
                  <a:lnTo>
                    <a:pt x="25725" y="54595"/>
                  </a:lnTo>
                  <a:lnTo>
                    <a:pt x="6797" y="91201"/>
                  </a:lnTo>
                  <a:lnTo>
                    <a:pt x="0" y="133350"/>
                  </a:lnTo>
                  <a:lnTo>
                    <a:pt x="6797" y="175498"/>
                  </a:lnTo>
                  <a:lnTo>
                    <a:pt x="25725" y="212104"/>
                  </a:lnTo>
                  <a:lnTo>
                    <a:pt x="54589" y="240971"/>
                  </a:lnTo>
                  <a:lnTo>
                    <a:pt x="91196" y="259901"/>
                  </a:lnTo>
                  <a:lnTo>
                    <a:pt x="133350" y="266700"/>
                  </a:lnTo>
                  <a:lnTo>
                    <a:pt x="175503" y="259901"/>
                  </a:lnTo>
                  <a:lnTo>
                    <a:pt x="212110" y="240971"/>
                  </a:lnTo>
                  <a:lnTo>
                    <a:pt x="240974" y="212104"/>
                  </a:lnTo>
                  <a:lnTo>
                    <a:pt x="259902" y="175498"/>
                  </a:lnTo>
                  <a:lnTo>
                    <a:pt x="266700" y="133350"/>
                  </a:lnTo>
                  <a:lnTo>
                    <a:pt x="259902" y="91201"/>
                  </a:lnTo>
                  <a:lnTo>
                    <a:pt x="240974" y="54595"/>
                  </a:lnTo>
                  <a:lnTo>
                    <a:pt x="212110" y="25728"/>
                  </a:lnTo>
                  <a:lnTo>
                    <a:pt x="175503" y="6798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6597395" y="4279392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0" y="133350"/>
                  </a:moveTo>
                  <a:lnTo>
                    <a:pt x="6797" y="91201"/>
                  </a:lnTo>
                  <a:lnTo>
                    <a:pt x="25725" y="54595"/>
                  </a:lnTo>
                  <a:lnTo>
                    <a:pt x="54589" y="25728"/>
                  </a:lnTo>
                  <a:lnTo>
                    <a:pt x="91196" y="6798"/>
                  </a:lnTo>
                  <a:lnTo>
                    <a:pt x="133350" y="0"/>
                  </a:lnTo>
                  <a:lnTo>
                    <a:pt x="175503" y="6798"/>
                  </a:lnTo>
                  <a:lnTo>
                    <a:pt x="212110" y="25728"/>
                  </a:lnTo>
                  <a:lnTo>
                    <a:pt x="240974" y="54595"/>
                  </a:lnTo>
                  <a:lnTo>
                    <a:pt x="259902" y="91201"/>
                  </a:lnTo>
                  <a:lnTo>
                    <a:pt x="266700" y="133350"/>
                  </a:lnTo>
                  <a:lnTo>
                    <a:pt x="259902" y="175498"/>
                  </a:lnTo>
                  <a:lnTo>
                    <a:pt x="240974" y="212104"/>
                  </a:lnTo>
                  <a:lnTo>
                    <a:pt x="212110" y="240971"/>
                  </a:lnTo>
                  <a:lnTo>
                    <a:pt x="175503" y="259901"/>
                  </a:lnTo>
                  <a:lnTo>
                    <a:pt x="133350" y="266700"/>
                  </a:lnTo>
                  <a:lnTo>
                    <a:pt x="91196" y="259901"/>
                  </a:lnTo>
                  <a:lnTo>
                    <a:pt x="54589" y="240971"/>
                  </a:lnTo>
                  <a:lnTo>
                    <a:pt x="25725" y="212104"/>
                  </a:lnTo>
                  <a:lnTo>
                    <a:pt x="6797" y="175498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2058416" y="3171190"/>
              <a:ext cx="793750" cy="568960"/>
            </a:xfrm>
            <a:custGeom>
              <a:avLst/>
              <a:gdLst/>
              <a:ahLst/>
              <a:cxnLst/>
              <a:rect l="l" t="t" r="r" b="b"/>
              <a:pathLst>
                <a:path w="793750" h="568960">
                  <a:moveTo>
                    <a:pt x="88772" y="0"/>
                  </a:moveTo>
                  <a:lnTo>
                    <a:pt x="685672" y="338328"/>
                  </a:lnTo>
                  <a:lnTo>
                    <a:pt x="727456" y="264668"/>
                  </a:lnTo>
                  <a:lnTo>
                    <a:pt x="793241" y="502793"/>
                  </a:lnTo>
                  <a:lnTo>
                    <a:pt x="555116" y="568579"/>
                  </a:lnTo>
                  <a:lnTo>
                    <a:pt x="596900" y="494919"/>
                  </a:lnTo>
                  <a:lnTo>
                    <a:pt x="0" y="156591"/>
                  </a:lnTo>
                  <a:lnTo>
                    <a:pt x="88772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39739" y="1761705"/>
              <a:ext cx="507491" cy="358178"/>
            </a:xfrm>
            <a:prstGeom prst="rect">
              <a:avLst/>
            </a:prstGeom>
          </p:spPr>
        </p:pic>
        <p:pic>
          <p:nvPicPr>
            <p:cNvPr id="52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8780" y="1696199"/>
              <a:ext cx="627875" cy="560844"/>
            </a:xfrm>
            <a:prstGeom prst="rect">
              <a:avLst/>
            </a:prstGeom>
          </p:spPr>
        </p:pic>
        <p:sp>
          <p:nvSpPr>
            <p:cNvPr id="53" name="object 51"/>
            <p:cNvSpPr/>
            <p:nvPr/>
          </p:nvSpPr>
          <p:spPr>
            <a:xfrm>
              <a:off x="5588507" y="1790700"/>
              <a:ext cx="414655" cy="265430"/>
            </a:xfrm>
            <a:custGeom>
              <a:avLst/>
              <a:gdLst/>
              <a:ahLst/>
              <a:cxnLst/>
              <a:rect l="l" t="t" r="r" b="b"/>
              <a:pathLst>
                <a:path w="414654" h="265430">
                  <a:moveTo>
                    <a:pt x="370331" y="0"/>
                  </a:moveTo>
                  <a:lnTo>
                    <a:pt x="44195" y="0"/>
                  </a:lnTo>
                  <a:lnTo>
                    <a:pt x="27003" y="3476"/>
                  </a:lnTo>
                  <a:lnTo>
                    <a:pt x="12953" y="12954"/>
                  </a:lnTo>
                  <a:lnTo>
                    <a:pt x="3476" y="27003"/>
                  </a:lnTo>
                  <a:lnTo>
                    <a:pt x="0" y="44196"/>
                  </a:lnTo>
                  <a:lnTo>
                    <a:pt x="0" y="220980"/>
                  </a:lnTo>
                  <a:lnTo>
                    <a:pt x="3476" y="238172"/>
                  </a:lnTo>
                  <a:lnTo>
                    <a:pt x="12953" y="252221"/>
                  </a:lnTo>
                  <a:lnTo>
                    <a:pt x="27003" y="261699"/>
                  </a:lnTo>
                  <a:lnTo>
                    <a:pt x="44195" y="265175"/>
                  </a:lnTo>
                  <a:lnTo>
                    <a:pt x="370331" y="265175"/>
                  </a:lnTo>
                  <a:lnTo>
                    <a:pt x="387524" y="261699"/>
                  </a:lnTo>
                  <a:lnTo>
                    <a:pt x="401574" y="252221"/>
                  </a:lnTo>
                  <a:lnTo>
                    <a:pt x="411051" y="238172"/>
                  </a:lnTo>
                  <a:lnTo>
                    <a:pt x="414527" y="220980"/>
                  </a:lnTo>
                  <a:lnTo>
                    <a:pt x="414527" y="44196"/>
                  </a:lnTo>
                  <a:lnTo>
                    <a:pt x="411051" y="27003"/>
                  </a:lnTo>
                  <a:lnTo>
                    <a:pt x="401573" y="12953"/>
                  </a:lnTo>
                  <a:lnTo>
                    <a:pt x="387524" y="3476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/>
            <p:cNvSpPr/>
            <p:nvPr/>
          </p:nvSpPr>
          <p:spPr>
            <a:xfrm>
              <a:off x="5588507" y="1790700"/>
              <a:ext cx="414655" cy="265430"/>
            </a:xfrm>
            <a:custGeom>
              <a:avLst/>
              <a:gdLst/>
              <a:ahLst/>
              <a:cxnLst/>
              <a:rect l="l" t="t" r="r" b="b"/>
              <a:pathLst>
                <a:path w="414654" h="265430">
                  <a:moveTo>
                    <a:pt x="0" y="44196"/>
                  </a:moveTo>
                  <a:lnTo>
                    <a:pt x="3476" y="27003"/>
                  </a:lnTo>
                  <a:lnTo>
                    <a:pt x="12953" y="12954"/>
                  </a:lnTo>
                  <a:lnTo>
                    <a:pt x="27003" y="3476"/>
                  </a:lnTo>
                  <a:lnTo>
                    <a:pt x="44195" y="0"/>
                  </a:lnTo>
                  <a:lnTo>
                    <a:pt x="370331" y="0"/>
                  </a:lnTo>
                  <a:lnTo>
                    <a:pt x="387524" y="3476"/>
                  </a:lnTo>
                  <a:lnTo>
                    <a:pt x="401573" y="12953"/>
                  </a:lnTo>
                  <a:lnTo>
                    <a:pt x="411051" y="27003"/>
                  </a:lnTo>
                  <a:lnTo>
                    <a:pt x="414527" y="44196"/>
                  </a:lnTo>
                  <a:lnTo>
                    <a:pt x="414527" y="220980"/>
                  </a:lnTo>
                  <a:lnTo>
                    <a:pt x="411051" y="238172"/>
                  </a:lnTo>
                  <a:lnTo>
                    <a:pt x="401574" y="252221"/>
                  </a:lnTo>
                  <a:lnTo>
                    <a:pt x="387524" y="261699"/>
                  </a:lnTo>
                  <a:lnTo>
                    <a:pt x="370331" y="265175"/>
                  </a:lnTo>
                  <a:lnTo>
                    <a:pt x="44195" y="265175"/>
                  </a:lnTo>
                  <a:lnTo>
                    <a:pt x="27003" y="261699"/>
                  </a:lnTo>
                  <a:lnTo>
                    <a:pt x="12953" y="252221"/>
                  </a:lnTo>
                  <a:lnTo>
                    <a:pt x="3476" y="238172"/>
                  </a:lnTo>
                  <a:lnTo>
                    <a:pt x="0" y="220980"/>
                  </a:lnTo>
                  <a:lnTo>
                    <a:pt x="0" y="44196"/>
                  </a:lnTo>
                  <a:close/>
                </a:path>
              </a:pathLst>
            </a:custGeom>
            <a:ln w="127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3"/>
          <p:cNvSpPr txBox="1"/>
          <p:nvPr/>
        </p:nvSpPr>
        <p:spPr>
          <a:xfrm>
            <a:off x="7277059" y="2241400"/>
            <a:ext cx="298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800" b="1" spc="-25" dirty="0">
                <a:latin typeface="Calibri"/>
                <a:cs typeface="Calibri"/>
              </a:rPr>
              <a:t>Q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60"/>
          <p:cNvSpPr txBox="1"/>
          <p:nvPr/>
        </p:nvSpPr>
        <p:spPr>
          <a:xfrm>
            <a:off x="3091901" y="3137435"/>
            <a:ext cx="298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800" b="1" spc="-25" dirty="0">
                <a:latin typeface="Calibri"/>
                <a:cs typeface="Calibri"/>
              </a:rPr>
              <a:t>Q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7" name="object 61"/>
          <p:cNvGrpSpPr/>
          <p:nvPr/>
        </p:nvGrpSpPr>
        <p:grpSpPr>
          <a:xfrm>
            <a:off x="1713697" y="4094762"/>
            <a:ext cx="1845310" cy="940435"/>
            <a:chOff x="84073" y="3614928"/>
            <a:chExt cx="1845310" cy="940435"/>
          </a:xfrm>
        </p:grpSpPr>
        <p:sp>
          <p:nvSpPr>
            <p:cNvPr id="58" name="object 62"/>
            <p:cNvSpPr/>
            <p:nvPr/>
          </p:nvSpPr>
          <p:spPr>
            <a:xfrm>
              <a:off x="96773" y="3975354"/>
              <a:ext cx="1819910" cy="567055"/>
            </a:xfrm>
            <a:custGeom>
              <a:avLst/>
              <a:gdLst/>
              <a:ahLst/>
              <a:cxnLst/>
              <a:rect l="l" t="t" r="r" b="b"/>
              <a:pathLst>
                <a:path w="1819910" h="567054">
                  <a:moveTo>
                    <a:pt x="1725168" y="0"/>
                  </a:moveTo>
                  <a:lnTo>
                    <a:pt x="94488" y="0"/>
                  </a:lnTo>
                  <a:lnTo>
                    <a:pt x="57708" y="7425"/>
                  </a:lnTo>
                  <a:lnTo>
                    <a:pt x="27674" y="27674"/>
                  </a:lnTo>
                  <a:lnTo>
                    <a:pt x="7425" y="57708"/>
                  </a:lnTo>
                  <a:lnTo>
                    <a:pt x="0" y="94488"/>
                  </a:lnTo>
                  <a:lnTo>
                    <a:pt x="0" y="472440"/>
                  </a:lnTo>
                  <a:lnTo>
                    <a:pt x="7425" y="509219"/>
                  </a:lnTo>
                  <a:lnTo>
                    <a:pt x="27674" y="539253"/>
                  </a:lnTo>
                  <a:lnTo>
                    <a:pt x="57708" y="559502"/>
                  </a:lnTo>
                  <a:lnTo>
                    <a:pt x="94488" y="566928"/>
                  </a:lnTo>
                  <a:lnTo>
                    <a:pt x="1725168" y="566928"/>
                  </a:lnTo>
                  <a:lnTo>
                    <a:pt x="1761952" y="559502"/>
                  </a:lnTo>
                  <a:lnTo>
                    <a:pt x="1791985" y="539253"/>
                  </a:lnTo>
                  <a:lnTo>
                    <a:pt x="1812232" y="509219"/>
                  </a:lnTo>
                  <a:lnTo>
                    <a:pt x="1819656" y="472440"/>
                  </a:lnTo>
                  <a:lnTo>
                    <a:pt x="1819656" y="94488"/>
                  </a:lnTo>
                  <a:lnTo>
                    <a:pt x="1812232" y="57708"/>
                  </a:lnTo>
                  <a:lnTo>
                    <a:pt x="1791985" y="27674"/>
                  </a:lnTo>
                  <a:lnTo>
                    <a:pt x="1761952" y="7425"/>
                  </a:lnTo>
                  <a:lnTo>
                    <a:pt x="172516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3"/>
            <p:cNvSpPr/>
            <p:nvPr/>
          </p:nvSpPr>
          <p:spPr>
            <a:xfrm>
              <a:off x="96773" y="3975354"/>
              <a:ext cx="1819910" cy="567055"/>
            </a:xfrm>
            <a:custGeom>
              <a:avLst/>
              <a:gdLst/>
              <a:ahLst/>
              <a:cxnLst/>
              <a:rect l="l" t="t" r="r" b="b"/>
              <a:pathLst>
                <a:path w="1819910" h="567054">
                  <a:moveTo>
                    <a:pt x="0" y="94488"/>
                  </a:moveTo>
                  <a:lnTo>
                    <a:pt x="7425" y="57708"/>
                  </a:lnTo>
                  <a:lnTo>
                    <a:pt x="27674" y="27674"/>
                  </a:lnTo>
                  <a:lnTo>
                    <a:pt x="57708" y="7425"/>
                  </a:lnTo>
                  <a:lnTo>
                    <a:pt x="94488" y="0"/>
                  </a:lnTo>
                  <a:lnTo>
                    <a:pt x="1725168" y="0"/>
                  </a:lnTo>
                  <a:lnTo>
                    <a:pt x="1761952" y="7425"/>
                  </a:lnTo>
                  <a:lnTo>
                    <a:pt x="1791985" y="27674"/>
                  </a:lnTo>
                  <a:lnTo>
                    <a:pt x="1812232" y="57708"/>
                  </a:lnTo>
                  <a:lnTo>
                    <a:pt x="1819656" y="94488"/>
                  </a:lnTo>
                  <a:lnTo>
                    <a:pt x="1819656" y="472440"/>
                  </a:lnTo>
                  <a:lnTo>
                    <a:pt x="1812232" y="509219"/>
                  </a:lnTo>
                  <a:lnTo>
                    <a:pt x="1791985" y="539253"/>
                  </a:lnTo>
                  <a:lnTo>
                    <a:pt x="1761952" y="559502"/>
                  </a:lnTo>
                  <a:lnTo>
                    <a:pt x="1725168" y="566928"/>
                  </a:lnTo>
                  <a:lnTo>
                    <a:pt x="94488" y="566928"/>
                  </a:lnTo>
                  <a:lnTo>
                    <a:pt x="57708" y="559502"/>
                  </a:lnTo>
                  <a:lnTo>
                    <a:pt x="27674" y="539253"/>
                  </a:lnTo>
                  <a:lnTo>
                    <a:pt x="7425" y="509219"/>
                  </a:lnTo>
                  <a:lnTo>
                    <a:pt x="0" y="472440"/>
                  </a:lnTo>
                  <a:lnTo>
                    <a:pt x="0" y="94488"/>
                  </a:lnTo>
                  <a:close/>
                </a:path>
              </a:pathLst>
            </a:custGeom>
            <a:ln w="254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3900" y="3678923"/>
              <a:ext cx="507492" cy="359689"/>
            </a:xfrm>
            <a:prstGeom prst="rect">
              <a:avLst/>
            </a:prstGeom>
          </p:spPr>
        </p:pic>
        <p:pic>
          <p:nvPicPr>
            <p:cNvPr id="61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4464" y="3614928"/>
              <a:ext cx="627875" cy="560844"/>
            </a:xfrm>
            <a:prstGeom prst="rect">
              <a:avLst/>
            </a:prstGeom>
          </p:spPr>
        </p:pic>
        <p:sp>
          <p:nvSpPr>
            <p:cNvPr id="62" name="object 66"/>
            <p:cNvSpPr/>
            <p:nvPr/>
          </p:nvSpPr>
          <p:spPr>
            <a:xfrm>
              <a:off x="772668" y="3707892"/>
              <a:ext cx="414655" cy="266700"/>
            </a:xfrm>
            <a:custGeom>
              <a:avLst/>
              <a:gdLst/>
              <a:ahLst/>
              <a:cxnLst/>
              <a:rect l="l" t="t" r="r" b="b"/>
              <a:pathLst>
                <a:path w="414655" h="266700">
                  <a:moveTo>
                    <a:pt x="370078" y="0"/>
                  </a:moveTo>
                  <a:lnTo>
                    <a:pt x="44450" y="0"/>
                  </a:lnTo>
                  <a:lnTo>
                    <a:pt x="27148" y="3498"/>
                  </a:lnTo>
                  <a:lnTo>
                    <a:pt x="13019" y="13033"/>
                  </a:lnTo>
                  <a:lnTo>
                    <a:pt x="3493" y="27164"/>
                  </a:lnTo>
                  <a:lnTo>
                    <a:pt x="0" y="44450"/>
                  </a:lnTo>
                  <a:lnTo>
                    <a:pt x="0" y="222250"/>
                  </a:lnTo>
                  <a:lnTo>
                    <a:pt x="3493" y="239551"/>
                  </a:lnTo>
                  <a:lnTo>
                    <a:pt x="13019" y="253680"/>
                  </a:lnTo>
                  <a:lnTo>
                    <a:pt x="27148" y="263206"/>
                  </a:lnTo>
                  <a:lnTo>
                    <a:pt x="44450" y="266700"/>
                  </a:lnTo>
                  <a:lnTo>
                    <a:pt x="370078" y="266700"/>
                  </a:lnTo>
                  <a:lnTo>
                    <a:pt x="387379" y="263206"/>
                  </a:lnTo>
                  <a:lnTo>
                    <a:pt x="401508" y="253680"/>
                  </a:lnTo>
                  <a:lnTo>
                    <a:pt x="411034" y="239551"/>
                  </a:lnTo>
                  <a:lnTo>
                    <a:pt x="414528" y="222250"/>
                  </a:lnTo>
                  <a:lnTo>
                    <a:pt x="414528" y="44450"/>
                  </a:lnTo>
                  <a:lnTo>
                    <a:pt x="411034" y="27164"/>
                  </a:lnTo>
                  <a:lnTo>
                    <a:pt x="401508" y="13033"/>
                  </a:lnTo>
                  <a:lnTo>
                    <a:pt x="387379" y="3498"/>
                  </a:lnTo>
                  <a:lnTo>
                    <a:pt x="37007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7"/>
            <p:cNvSpPr/>
            <p:nvPr/>
          </p:nvSpPr>
          <p:spPr>
            <a:xfrm>
              <a:off x="772668" y="3707892"/>
              <a:ext cx="414655" cy="266700"/>
            </a:xfrm>
            <a:custGeom>
              <a:avLst/>
              <a:gdLst/>
              <a:ahLst/>
              <a:cxnLst/>
              <a:rect l="l" t="t" r="r" b="b"/>
              <a:pathLst>
                <a:path w="414655" h="266700">
                  <a:moveTo>
                    <a:pt x="0" y="44450"/>
                  </a:move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370078" y="0"/>
                  </a:lnTo>
                  <a:lnTo>
                    <a:pt x="387379" y="3498"/>
                  </a:lnTo>
                  <a:lnTo>
                    <a:pt x="401508" y="13033"/>
                  </a:lnTo>
                  <a:lnTo>
                    <a:pt x="411034" y="27164"/>
                  </a:lnTo>
                  <a:lnTo>
                    <a:pt x="414528" y="44450"/>
                  </a:lnTo>
                  <a:lnTo>
                    <a:pt x="414528" y="222250"/>
                  </a:lnTo>
                  <a:lnTo>
                    <a:pt x="411034" y="239551"/>
                  </a:lnTo>
                  <a:lnTo>
                    <a:pt x="401508" y="253680"/>
                  </a:lnTo>
                  <a:lnTo>
                    <a:pt x="387379" y="263206"/>
                  </a:lnTo>
                  <a:lnTo>
                    <a:pt x="370078" y="266700"/>
                  </a:lnTo>
                  <a:lnTo>
                    <a:pt x="44450" y="266700"/>
                  </a:lnTo>
                  <a:lnTo>
                    <a:pt x="27148" y="263206"/>
                  </a:lnTo>
                  <a:lnTo>
                    <a:pt x="13019" y="253680"/>
                  </a:lnTo>
                  <a:lnTo>
                    <a:pt x="3493" y="239551"/>
                  </a:lnTo>
                  <a:lnTo>
                    <a:pt x="0" y="222250"/>
                  </a:lnTo>
                  <a:lnTo>
                    <a:pt x="0" y="44450"/>
                  </a:lnTo>
                  <a:close/>
                </a:path>
              </a:pathLst>
            </a:custGeom>
            <a:ln w="127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8"/>
          <p:cNvSpPr txBox="1"/>
          <p:nvPr/>
        </p:nvSpPr>
        <p:spPr>
          <a:xfrm>
            <a:off x="1876918" y="4160090"/>
            <a:ext cx="1515110" cy="856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0640"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800" b="1" spc="-25" dirty="0">
                <a:latin typeface="Calibri"/>
                <a:cs typeface="Calibri"/>
              </a:rPr>
              <a:t>Q</a:t>
            </a:r>
            <a:endParaRPr sz="1800" dirty="0">
              <a:latin typeface="Calibri"/>
              <a:cs typeface="Calibri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65"/>
              </a:spcBef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1Q</a:t>
            </a:r>
            <a:r>
              <a:rPr sz="12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1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Quantité</a:t>
            </a:r>
            <a:r>
              <a:rPr sz="1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d’azote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dans</a:t>
            </a:r>
            <a:r>
              <a:rPr sz="1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corps en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sans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avoir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 plongé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65" name="object 6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08880" y="553081"/>
            <a:ext cx="717517" cy="648936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2283764" y="343183"/>
            <a:ext cx="820748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Sur terre, notre corps est une éponge à l’azote</a:t>
            </a:r>
            <a:endParaRPr lang="fr-FR" sz="2000" dirty="0"/>
          </a:p>
        </p:txBody>
      </p:sp>
      <p:sp>
        <p:nvSpPr>
          <p:cNvPr id="67" name="Espace réservé du pied de page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63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7</a:t>
            </a:fld>
            <a:endParaRPr lang="fr-FR"/>
          </a:p>
        </p:txBody>
      </p:sp>
      <p:grpSp>
        <p:nvGrpSpPr>
          <p:cNvPr id="4" name="object 2"/>
          <p:cNvGrpSpPr/>
          <p:nvPr/>
        </p:nvGrpSpPr>
        <p:grpSpPr>
          <a:xfrm>
            <a:off x="3424577" y="1515102"/>
            <a:ext cx="4856480" cy="3091815"/>
            <a:chOff x="2347214" y="1026215"/>
            <a:chExt cx="4856480" cy="3091815"/>
          </a:xfrm>
        </p:grpSpPr>
        <p:sp>
          <p:nvSpPr>
            <p:cNvPr id="5" name="object 3"/>
            <p:cNvSpPr/>
            <p:nvPr/>
          </p:nvSpPr>
          <p:spPr>
            <a:xfrm>
              <a:off x="2367873" y="3203829"/>
              <a:ext cx="603250" cy="504190"/>
            </a:xfrm>
            <a:custGeom>
              <a:avLst/>
              <a:gdLst/>
              <a:ahLst/>
              <a:cxnLst/>
              <a:rect l="l" t="t" r="r" b="b"/>
              <a:pathLst>
                <a:path w="603250" h="504189">
                  <a:moveTo>
                    <a:pt x="452288" y="0"/>
                  </a:moveTo>
                  <a:lnTo>
                    <a:pt x="452288" y="118109"/>
                  </a:lnTo>
                  <a:lnTo>
                    <a:pt x="393455" y="129472"/>
                  </a:lnTo>
                  <a:lnTo>
                    <a:pt x="337686" y="144200"/>
                  </a:lnTo>
                  <a:lnTo>
                    <a:pt x="285238" y="162074"/>
                  </a:lnTo>
                  <a:lnTo>
                    <a:pt x="236368" y="182875"/>
                  </a:lnTo>
                  <a:lnTo>
                    <a:pt x="191334" y="206384"/>
                  </a:lnTo>
                  <a:lnTo>
                    <a:pt x="150393" y="232383"/>
                  </a:lnTo>
                  <a:lnTo>
                    <a:pt x="113801" y="260651"/>
                  </a:lnTo>
                  <a:lnTo>
                    <a:pt x="81817" y="290970"/>
                  </a:lnTo>
                  <a:lnTo>
                    <a:pt x="54697" y="323121"/>
                  </a:lnTo>
                  <a:lnTo>
                    <a:pt x="32697" y="356884"/>
                  </a:lnTo>
                  <a:lnTo>
                    <a:pt x="16077" y="392041"/>
                  </a:lnTo>
                  <a:lnTo>
                    <a:pt x="0" y="465659"/>
                  </a:lnTo>
                  <a:lnTo>
                    <a:pt x="1057" y="503681"/>
                  </a:lnTo>
                  <a:lnTo>
                    <a:pt x="7976" y="467228"/>
                  </a:lnTo>
                  <a:lnTo>
                    <a:pt x="20471" y="431849"/>
                  </a:lnTo>
                  <a:lnTo>
                    <a:pt x="38286" y="397737"/>
                  </a:lnTo>
                  <a:lnTo>
                    <a:pt x="61162" y="365083"/>
                  </a:lnTo>
                  <a:lnTo>
                    <a:pt x="88842" y="334078"/>
                  </a:lnTo>
                  <a:lnTo>
                    <a:pt x="121067" y="304915"/>
                  </a:lnTo>
                  <a:lnTo>
                    <a:pt x="157581" y="277784"/>
                  </a:lnTo>
                  <a:lnTo>
                    <a:pt x="198126" y="252877"/>
                  </a:lnTo>
                  <a:lnTo>
                    <a:pt x="242443" y="230385"/>
                  </a:lnTo>
                  <a:lnTo>
                    <a:pt x="290276" y="210501"/>
                  </a:lnTo>
                  <a:lnTo>
                    <a:pt x="341366" y="193414"/>
                  </a:lnTo>
                  <a:lnTo>
                    <a:pt x="395456" y="179317"/>
                  </a:lnTo>
                  <a:lnTo>
                    <a:pt x="452288" y="168401"/>
                  </a:lnTo>
                  <a:lnTo>
                    <a:pt x="452288" y="286512"/>
                  </a:lnTo>
                  <a:lnTo>
                    <a:pt x="603164" y="131444"/>
                  </a:lnTo>
                  <a:lnTo>
                    <a:pt x="4522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2367534" y="3682364"/>
              <a:ext cx="603885" cy="422909"/>
            </a:xfrm>
            <a:custGeom>
              <a:avLst/>
              <a:gdLst/>
              <a:ahLst/>
              <a:cxnLst/>
              <a:rect l="l" t="t" r="r" b="b"/>
              <a:pathLst>
                <a:path w="603885" h="422910">
                  <a:moveTo>
                    <a:pt x="0" y="0"/>
                  </a:moveTo>
                  <a:lnTo>
                    <a:pt x="0" y="50292"/>
                  </a:lnTo>
                  <a:lnTo>
                    <a:pt x="2763" y="86141"/>
                  </a:lnTo>
                  <a:lnTo>
                    <a:pt x="24109" y="154792"/>
                  </a:lnTo>
                  <a:lnTo>
                    <a:pt x="64862" y="218338"/>
                  </a:lnTo>
                  <a:lnTo>
                    <a:pt x="91882" y="247806"/>
                  </a:lnTo>
                  <a:lnTo>
                    <a:pt x="122995" y="275531"/>
                  </a:lnTo>
                  <a:lnTo>
                    <a:pt x="157947" y="301355"/>
                  </a:lnTo>
                  <a:lnTo>
                    <a:pt x="196485" y="325123"/>
                  </a:lnTo>
                  <a:lnTo>
                    <a:pt x="238355" y="346678"/>
                  </a:lnTo>
                  <a:lnTo>
                    <a:pt x="283305" y="365866"/>
                  </a:lnTo>
                  <a:lnTo>
                    <a:pt x="331082" y="382530"/>
                  </a:lnTo>
                  <a:lnTo>
                    <a:pt x="381432" y="396513"/>
                  </a:lnTo>
                  <a:lnTo>
                    <a:pt x="434102" y="407661"/>
                  </a:lnTo>
                  <a:lnTo>
                    <a:pt x="488840" y="415817"/>
                  </a:lnTo>
                  <a:lnTo>
                    <a:pt x="545391" y="420825"/>
                  </a:lnTo>
                  <a:lnTo>
                    <a:pt x="603504" y="422529"/>
                  </a:lnTo>
                  <a:lnTo>
                    <a:pt x="603504" y="372173"/>
                  </a:lnTo>
                  <a:lnTo>
                    <a:pt x="545391" y="370469"/>
                  </a:lnTo>
                  <a:lnTo>
                    <a:pt x="488840" y="365461"/>
                  </a:lnTo>
                  <a:lnTo>
                    <a:pt x="434102" y="357306"/>
                  </a:lnTo>
                  <a:lnTo>
                    <a:pt x="381432" y="346159"/>
                  </a:lnTo>
                  <a:lnTo>
                    <a:pt x="331082" y="332176"/>
                  </a:lnTo>
                  <a:lnTo>
                    <a:pt x="283305" y="315513"/>
                  </a:lnTo>
                  <a:lnTo>
                    <a:pt x="238355" y="296327"/>
                  </a:lnTo>
                  <a:lnTo>
                    <a:pt x="196485" y="274774"/>
                  </a:lnTo>
                  <a:lnTo>
                    <a:pt x="157947" y="251009"/>
                  </a:lnTo>
                  <a:lnTo>
                    <a:pt x="122995" y="225188"/>
                  </a:lnTo>
                  <a:lnTo>
                    <a:pt x="91882" y="197468"/>
                  </a:lnTo>
                  <a:lnTo>
                    <a:pt x="64862" y="168005"/>
                  </a:lnTo>
                  <a:lnTo>
                    <a:pt x="42186" y="136954"/>
                  </a:lnTo>
                  <a:lnTo>
                    <a:pt x="10884" y="70715"/>
                  </a:lnTo>
                  <a:lnTo>
                    <a:pt x="2763" y="35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2367534" y="3203829"/>
              <a:ext cx="603885" cy="901065"/>
            </a:xfrm>
            <a:custGeom>
              <a:avLst/>
              <a:gdLst/>
              <a:ahLst/>
              <a:cxnLst/>
              <a:rect l="l" t="t" r="r" b="b"/>
              <a:pathLst>
                <a:path w="603885" h="901064">
                  <a:moveTo>
                    <a:pt x="0" y="478535"/>
                  </a:moveTo>
                  <a:lnTo>
                    <a:pt x="10884" y="549251"/>
                  </a:lnTo>
                  <a:lnTo>
                    <a:pt x="42186" y="615490"/>
                  </a:lnTo>
                  <a:lnTo>
                    <a:pt x="64862" y="646541"/>
                  </a:lnTo>
                  <a:lnTo>
                    <a:pt x="91882" y="676004"/>
                  </a:lnTo>
                  <a:lnTo>
                    <a:pt x="122995" y="703724"/>
                  </a:lnTo>
                  <a:lnTo>
                    <a:pt x="157947" y="729545"/>
                  </a:lnTo>
                  <a:lnTo>
                    <a:pt x="196485" y="753310"/>
                  </a:lnTo>
                  <a:lnTo>
                    <a:pt x="238355" y="774863"/>
                  </a:lnTo>
                  <a:lnTo>
                    <a:pt x="283305" y="794049"/>
                  </a:lnTo>
                  <a:lnTo>
                    <a:pt x="331082" y="810712"/>
                  </a:lnTo>
                  <a:lnTo>
                    <a:pt x="381432" y="824695"/>
                  </a:lnTo>
                  <a:lnTo>
                    <a:pt x="434102" y="835842"/>
                  </a:lnTo>
                  <a:lnTo>
                    <a:pt x="488840" y="843997"/>
                  </a:lnTo>
                  <a:lnTo>
                    <a:pt x="545391" y="849005"/>
                  </a:lnTo>
                  <a:lnTo>
                    <a:pt x="603504" y="850709"/>
                  </a:lnTo>
                  <a:lnTo>
                    <a:pt x="603504" y="901064"/>
                  </a:lnTo>
                  <a:lnTo>
                    <a:pt x="545391" y="899361"/>
                  </a:lnTo>
                  <a:lnTo>
                    <a:pt x="488840" y="894353"/>
                  </a:lnTo>
                  <a:lnTo>
                    <a:pt x="434102" y="886197"/>
                  </a:lnTo>
                  <a:lnTo>
                    <a:pt x="381432" y="875049"/>
                  </a:lnTo>
                  <a:lnTo>
                    <a:pt x="331082" y="861066"/>
                  </a:lnTo>
                  <a:lnTo>
                    <a:pt x="283305" y="844402"/>
                  </a:lnTo>
                  <a:lnTo>
                    <a:pt x="238355" y="825214"/>
                  </a:lnTo>
                  <a:lnTo>
                    <a:pt x="196485" y="803659"/>
                  </a:lnTo>
                  <a:lnTo>
                    <a:pt x="157947" y="779891"/>
                  </a:lnTo>
                  <a:lnTo>
                    <a:pt x="122995" y="754067"/>
                  </a:lnTo>
                  <a:lnTo>
                    <a:pt x="91882" y="726342"/>
                  </a:lnTo>
                  <a:lnTo>
                    <a:pt x="64862" y="696874"/>
                  </a:lnTo>
                  <a:lnTo>
                    <a:pt x="42186" y="665817"/>
                  </a:lnTo>
                  <a:lnTo>
                    <a:pt x="10884" y="599563"/>
                  </a:lnTo>
                  <a:lnTo>
                    <a:pt x="0" y="528827"/>
                  </a:lnTo>
                  <a:lnTo>
                    <a:pt x="0" y="478535"/>
                  </a:lnTo>
                  <a:lnTo>
                    <a:pt x="3256" y="439773"/>
                  </a:lnTo>
                  <a:lnTo>
                    <a:pt x="12834" y="402006"/>
                  </a:lnTo>
                  <a:lnTo>
                    <a:pt x="28443" y="365466"/>
                  </a:lnTo>
                  <a:lnTo>
                    <a:pt x="49794" y="330383"/>
                  </a:lnTo>
                  <a:lnTo>
                    <a:pt x="76598" y="296986"/>
                  </a:lnTo>
                  <a:lnTo>
                    <a:pt x="108566" y="265505"/>
                  </a:lnTo>
                  <a:lnTo>
                    <a:pt x="145409" y="236170"/>
                  </a:lnTo>
                  <a:lnTo>
                    <a:pt x="186836" y="209211"/>
                  </a:lnTo>
                  <a:lnTo>
                    <a:pt x="232560" y="184859"/>
                  </a:lnTo>
                  <a:lnTo>
                    <a:pt x="282290" y="163343"/>
                  </a:lnTo>
                  <a:lnTo>
                    <a:pt x="335737" y="144892"/>
                  </a:lnTo>
                  <a:lnTo>
                    <a:pt x="392613" y="129738"/>
                  </a:lnTo>
                  <a:lnTo>
                    <a:pt x="452628" y="118109"/>
                  </a:lnTo>
                  <a:lnTo>
                    <a:pt x="452628" y="0"/>
                  </a:lnTo>
                  <a:lnTo>
                    <a:pt x="603504" y="131444"/>
                  </a:lnTo>
                  <a:lnTo>
                    <a:pt x="452628" y="286512"/>
                  </a:lnTo>
                  <a:lnTo>
                    <a:pt x="452628" y="168401"/>
                  </a:lnTo>
                  <a:lnTo>
                    <a:pt x="395795" y="179317"/>
                  </a:lnTo>
                  <a:lnTo>
                    <a:pt x="341706" y="193414"/>
                  </a:lnTo>
                  <a:lnTo>
                    <a:pt x="290615" y="210501"/>
                  </a:lnTo>
                  <a:lnTo>
                    <a:pt x="242783" y="230385"/>
                  </a:lnTo>
                  <a:lnTo>
                    <a:pt x="198465" y="252877"/>
                  </a:lnTo>
                  <a:lnTo>
                    <a:pt x="157921" y="277784"/>
                  </a:lnTo>
                  <a:lnTo>
                    <a:pt x="121407" y="304915"/>
                  </a:lnTo>
                  <a:lnTo>
                    <a:pt x="89181" y="334078"/>
                  </a:lnTo>
                  <a:lnTo>
                    <a:pt x="61501" y="365083"/>
                  </a:lnTo>
                  <a:lnTo>
                    <a:pt x="38625" y="397737"/>
                  </a:lnTo>
                  <a:lnTo>
                    <a:pt x="20811" y="431849"/>
                  </a:lnTo>
                  <a:lnTo>
                    <a:pt x="8315" y="467228"/>
                  </a:lnTo>
                  <a:lnTo>
                    <a:pt x="1397" y="503681"/>
                  </a:lnTo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1656" y="1700784"/>
              <a:ext cx="1152144" cy="934212"/>
            </a:xfrm>
            <a:prstGeom prst="rect">
              <a:avLst/>
            </a:prstGeom>
          </p:spPr>
        </p:pic>
        <p:sp>
          <p:nvSpPr>
            <p:cNvPr id="9" name="object 7"/>
            <p:cNvSpPr/>
            <p:nvPr/>
          </p:nvSpPr>
          <p:spPr>
            <a:xfrm>
              <a:off x="2868930" y="1989582"/>
              <a:ext cx="455930" cy="635635"/>
            </a:xfrm>
            <a:custGeom>
              <a:avLst/>
              <a:gdLst/>
              <a:ahLst/>
              <a:cxnLst/>
              <a:rect l="l" t="t" r="r" b="b"/>
              <a:pathLst>
                <a:path w="455929" h="635635">
                  <a:moveTo>
                    <a:pt x="227837" y="0"/>
                  </a:moveTo>
                  <a:lnTo>
                    <a:pt x="186877" y="5118"/>
                  </a:lnTo>
                  <a:lnTo>
                    <a:pt x="148327" y="19876"/>
                  </a:lnTo>
                  <a:lnTo>
                    <a:pt x="112832" y="43377"/>
                  </a:lnTo>
                  <a:lnTo>
                    <a:pt x="81034" y="74724"/>
                  </a:lnTo>
                  <a:lnTo>
                    <a:pt x="53576" y="113019"/>
                  </a:lnTo>
                  <a:lnTo>
                    <a:pt x="31100" y="157367"/>
                  </a:lnTo>
                  <a:lnTo>
                    <a:pt x="14251" y="206869"/>
                  </a:lnTo>
                  <a:lnTo>
                    <a:pt x="3669" y="260631"/>
                  </a:lnTo>
                  <a:lnTo>
                    <a:pt x="0" y="317754"/>
                  </a:lnTo>
                  <a:lnTo>
                    <a:pt x="3669" y="374876"/>
                  </a:lnTo>
                  <a:lnTo>
                    <a:pt x="14251" y="428638"/>
                  </a:lnTo>
                  <a:lnTo>
                    <a:pt x="31100" y="478140"/>
                  </a:lnTo>
                  <a:lnTo>
                    <a:pt x="53576" y="522488"/>
                  </a:lnTo>
                  <a:lnTo>
                    <a:pt x="81034" y="560783"/>
                  </a:lnTo>
                  <a:lnTo>
                    <a:pt x="112832" y="592130"/>
                  </a:lnTo>
                  <a:lnTo>
                    <a:pt x="148327" y="615631"/>
                  </a:lnTo>
                  <a:lnTo>
                    <a:pt x="186877" y="630389"/>
                  </a:lnTo>
                  <a:lnTo>
                    <a:pt x="227837" y="635507"/>
                  </a:lnTo>
                  <a:lnTo>
                    <a:pt x="268798" y="630389"/>
                  </a:lnTo>
                  <a:lnTo>
                    <a:pt x="307348" y="615631"/>
                  </a:lnTo>
                  <a:lnTo>
                    <a:pt x="342843" y="592130"/>
                  </a:lnTo>
                  <a:lnTo>
                    <a:pt x="374641" y="560783"/>
                  </a:lnTo>
                  <a:lnTo>
                    <a:pt x="402099" y="522488"/>
                  </a:lnTo>
                  <a:lnTo>
                    <a:pt x="424575" y="478140"/>
                  </a:lnTo>
                  <a:lnTo>
                    <a:pt x="441424" y="428638"/>
                  </a:lnTo>
                  <a:lnTo>
                    <a:pt x="452006" y="374876"/>
                  </a:lnTo>
                  <a:lnTo>
                    <a:pt x="455675" y="317754"/>
                  </a:lnTo>
                  <a:lnTo>
                    <a:pt x="452006" y="260631"/>
                  </a:lnTo>
                  <a:lnTo>
                    <a:pt x="441424" y="206869"/>
                  </a:lnTo>
                  <a:lnTo>
                    <a:pt x="424575" y="157367"/>
                  </a:lnTo>
                  <a:lnTo>
                    <a:pt x="402099" y="113019"/>
                  </a:lnTo>
                  <a:lnTo>
                    <a:pt x="374641" y="74724"/>
                  </a:lnTo>
                  <a:lnTo>
                    <a:pt x="342843" y="43377"/>
                  </a:lnTo>
                  <a:lnTo>
                    <a:pt x="307348" y="19876"/>
                  </a:lnTo>
                  <a:lnTo>
                    <a:pt x="268798" y="5118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2868930" y="1989582"/>
              <a:ext cx="455930" cy="635635"/>
            </a:xfrm>
            <a:custGeom>
              <a:avLst/>
              <a:gdLst/>
              <a:ahLst/>
              <a:cxnLst/>
              <a:rect l="l" t="t" r="r" b="b"/>
              <a:pathLst>
                <a:path w="455929" h="635635">
                  <a:moveTo>
                    <a:pt x="0" y="317754"/>
                  </a:moveTo>
                  <a:lnTo>
                    <a:pt x="3669" y="260631"/>
                  </a:lnTo>
                  <a:lnTo>
                    <a:pt x="14251" y="206869"/>
                  </a:lnTo>
                  <a:lnTo>
                    <a:pt x="31100" y="157367"/>
                  </a:lnTo>
                  <a:lnTo>
                    <a:pt x="53576" y="113019"/>
                  </a:lnTo>
                  <a:lnTo>
                    <a:pt x="81034" y="74724"/>
                  </a:lnTo>
                  <a:lnTo>
                    <a:pt x="112832" y="43377"/>
                  </a:lnTo>
                  <a:lnTo>
                    <a:pt x="148327" y="19876"/>
                  </a:lnTo>
                  <a:lnTo>
                    <a:pt x="186877" y="5118"/>
                  </a:lnTo>
                  <a:lnTo>
                    <a:pt x="227837" y="0"/>
                  </a:lnTo>
                  <a:lnTo>
                    <a:pt x="268798" y="5118"/>
                  </a:lnTo>
                  <a:lnTo>
                    <a:pt x="307348" y="19876"/>
                  </a:lnTo>
                  <a:lnTo>
                    <a:pt x="342843" y="43377"/>
                  </a:lnTo>
                  <a:lnTo>
                    <a:pt x="374641" y="74724"/>
                  </a:lnTo>
                  <a:lnTo>
                    <a:pt x="402099" y="113019"/>
                  </a:lnTo>
                  <a:lnTo>
                    <a:pt x="424575" y="157367"/>
                  </a:lnTo>
                  <a:lnTo>
                    <a:pt x="441424" y="206869"/>
                  </a:lnTo>
                  <a:lnTo>
                    <a:pt x="452006" y="260631"/>
                  </a:lnTo>
                  <a:lnTo>
                    <a:pt x="455675" y="317754"/>
                  </a:lnTo>
                  <a:lnTo>
                    <a:pt x="452006" y="374876"/>
                  </a:lnTo>
                  <a:lnTo>
                    <a:pt x="441424" y="428638"/>
                  </a:lnTo>
                  <a:lnTo>
                    <a:pt x="424575" y="478140"/>
                  </a:lnTo>
                  <a:lnTo>
                    <a:pt x="402099" y="522488"/>
                  </a:lnTo>
                  <a:lnTo>
                    <a:pt x="374641" y="560783"/>
                  </a:lnTo>
                  <a:lnTo>
                    <a:pt x="342843" y="592130"/>
                  </a:lnTo>
                  <a:lnTo>
                    <a:pt x="307348" y="615631"/>
                  </a:lnTo>
                  <a:lnTo>
                    <a:pt x="268798" y="630389"/>
                  </a:lnTo>
                  <a:lnTo>
                    <a:pt x="227837" y="635507"/>
                  </a:lnTo>
                  <a:lnTo>
                    <a:pt x="186877" y="630389"/>
                  </a:lnTo>
                  <a:lnTo>
                    <a:pt x="148327" y="615631"/>
                  </a:lnTo>
                  <a:lnTo>
                    <a:pt x="112832" y="592130"/>
                  </a:lnTo>
                  <a:lnTo>
                    <a:pt x="81034" y="560783"/>
                  </a:lnTo>
                  <a:lnTo>
                    <a:pt x="53576" y="522488"/>
                  </a:lnTo>
                  <a:lnTo>
                    <a:pt x="31100" y="478140"/>
                  </a:lnTo>
                  <a:lnTo>
                    <a:pt x="14251" y="428638"/>
                  </a:lnTo>
                  <a:lnTo>
                    <a:pt x="3669" y="374876"/>
                  </a:lnTo>
                  <a:lnTo>
                    <a:pt x="0" y="317754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2360047" y="2511933"/>
              <a:ext cx="603885" cy="411480"/>
            </a:xfrm>
            <a:custGeom>
              <a:avLst/>
              <a:gdLst/>
              <a:ahLst/>
              <a:cxnLst/>
              <a:rect l="l" t="t" r="r" b="b"/>
              <a:pathLst>
                <a:path w="603885" h="411480">
                  <a:moveTo>
                    <a:pt x="452494" y="0"/>
                  </a:moveTo>
                  <a:lnTo>
                    <a:pt x="452494" y="118110"/>
                  </a:lnTo>
                  <a:lnTo>
                    <a:pt x="388161" y="127501"/>
                  </a:lnTo>
                  <a:lnTo>
                    <a:pt x="327559" y="139883"/>
                  </a:lnTo>
                  <a:lnTo>
                    <a:pt x="271023" y="155037"/>
                  </a:lnTo>
                  <a:lnTo>
                    <a:pt x="218884" y="172748"/>
                  </a:lnTo>
                  <a:lnTo>
                    <a:pt x="171476" y="192799"/>
                  </a:lnTo>
                  <a:lnTo>
                    <a:pt x="129130" y="214974"/>
                  </a:lnTo>
                  <a:lnTo>
                    <a:pt x="92179" y="239056"/>
                  </a:lnTo>
                  <a:lnTo>
                    <a:pt x="60957" y="264828"/>
                  </a:lnTo>
                  <a:lnTo>
                    <a:pt x="17027" y="320581"/>
                  </a:lnTo>
                  <a:lnTo>
                    <a:pt x="0" y="380499"/>
                  </a:lnTo>
                  <a:lnTo>
                    <a:pt x="2406" y="411480"/>
                  </a:lnTo>
                  <a:lnTo>
                    <a:pt x="12537" y="380230"/>
                  </a:lnTo>
                  <a:lnTo>
                    <a:pt x="30050" y="350152"/>
                  </a:lnTo>
                  <a:lnTo>
                    <a:pt x="85588" y="294392"/>
                  </a:lnTo>
                  <a:lnTo>
                    <a:pt x="122797" y="269150"/>
                  </a:lnTo>
                  <a:lnTo>
                    <a:pt x="165755" y="245962"/>
                  </a:lnTo>
                  <a:lnTo>
                    <a:pt x="214054" y="225047"/>
                  </a:lnTo>
                  <a:lnTo>
                    <a:pt x="267285" y="206625"/>
                  </a:lnTo>
                  <a:lnTo>
                    <a:pt x="325041" y="190918"/>
                  </a:lnTo>
                  <a:lnTo>
                    <a:pt x="386914" y="178146"/>
                  </a:lnTo>
                  <a:lnTo>
                    <a:pt x="452494" y="168529"/>
                  </a:lnTo>
                  <a:lnTo>
                    <a:pt x="452494" y="286512"/>
                  </a:lnTo>
                  <a:lnTo>
                    <a:pt x="603370" y="134493"/>
                  </a:lnTo>
                  <a:lnTo>
                    <a:pt x="45249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2359914" y="2898267"/>
              <a:ext cx="603885" cy="327660"/>
            </a:xfrm>
            <a:custGeom>
              <a:avLst/>
              <a:gdLst/>
              <a:ahLst/>
              <a:cxnLst/>
              <a:rect l="l" t="t" r="r" b="b"/>
              <a:pathLst>
                <a:path w="603885" h="327660">
                  <a:moveTo>
                    <a:pt x="0" y="0"/>
                  </a:moveTo>
                  <a:lnTo>
                    <a:pt x="0" y="50291"/>
                  </a:lnTo>
                  <a:lnTo>
                    <a:pt x="3542" y="80483"/>
                  </a:lnTo>
                  <a:lnTo>
                    <a:pt x="30772" y="137864"/>
                  </a:lnTo>
                  <a:lnTo>
                    <a:pt x="82408" y="190119"/>
                  </a:lnTo>
                  <a:lnTo>
                    <a:pt x="116457" y="213902"/>
                  </a:lnTo>
                  <a:lnTo>
                    <a:pt x="155503" y="235898"/>
                  </a:lnTo>
                  <a:lnTo>
                    <a:pt x="199175" y="255938"/>
                  </a:lnTo>
                  <a:lnTo>
                    <a:pt x="247107" y="273853"/>
                  </a:lnTo>
                  <a:lnTo>
                    <a:pt x="298929" y="289475"/>
                  </a:lnTo>
                  <a:lnTo>
                    <a:pt x="354274" y="302634"/>
                  </a:lnTo>
                  <a:lnTo>
                    <a:pt x="412772" y="313163"/>
                  </a:lnTo>
                  <a:lnTo>
                    <a:pt x="474055" y="320893"/>
                  </a:lnTo>
                  <a:lnTo>
                    <a:pt x="537755" y="325654"/>
                  </a:lnTo>
                  <a:lnTo>
                    <a:pt x="603504" y="327278"/>
                  </a:lnTo>
                  <a:lnTo>
                    <a:pt x="603504" y="276987"/>
                  </a:lnTo>
                  <a:lnTo>
                    <a:pt x="537755" y="275360"/>
                  </a:lnTo>
                  <a:lnTo>
                    <a:pt x="474055" y="270595"/>
                  </a:lnTo>
                  <a:lnTo>
                    <a:pt x="412772" y="262859"/>
                  </a:lnTo>
                  <a:lnTo>
                    <a:pt x="354274" y="252323"/>
                  </a:lnTo>
                  <a:lnTo>
                    <a:pt x="298929" y="239155"/>
                  </a:lnTo>
                  <a:lnTo>
                    <a:pt x="247107" y="223525"/>
                  </a:lnTo>
                  <a:lnTo>
                    <a:pt x="199175" y="205602"/>
                  </a:lnTo>
                  <a:lnTo>
                    <a:pt x="155503" y="185556"/>
                  </a:lnTo>
                  <a:lnTo>
                    <a:pt x="116457" y="163555"/>
                  </a:lnTo>
                  <a:lnTo>
                    <a:pt x="82408" y="139770"/>
                  </a:lnTo>
                  <a:lnTo>
                    <a:pt x="53724" y="114369"/>
                  </a:lnTo>
                  <a:lnTo>
                    <a:pt x="13922" y="59399"/>
                  </a:lnTo>
                  <a:lnTo>
                    <a:pt x="3542" y="30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2359914" y="2511933"/>
              <a:ext cx="603885" cy="713740"/>
            </a:xfrm>
            <a:custGeom>
              <a:avLst/>
              <a:gdLst/>
              <a:ahLst/>
              <a:cxnLst/>
              <a:rect l="l" t="t" r="r" b="b"/>
              <a:pathLst>
                <a:path w="603885" h="713739">
                  <a:moveTo>
                    <a:pt x="0" y="386334"/>
                  </a:moveTo>
                  <a:lnTo>
                    <a:pt x="13922" y="445733"/>
                  </a:lnTo>
                  <a:lnTo>
                    <a:pt x="53724" y="500703"/>
                  </a:lnTo>
                  <a:lnTo>
                    <a:pt x="82408" y="526104"/>
                  </a:lnTo>
                  <a:lnTo>
                    <a:pt x="116457" y="549889"/>
                  </a:lnTo>
                  <a:lnTo>
                    <a:pt x="155503" y="571890"/>
                  </a:lnTo>
                  <a:lnTo>
                    <a:pt x="199175" y="591936"/>
                  </a:lnTo>
                  <a:lnTo>
                    <a:pt x="247107" y="609859"/>
                  </a:lnTo>
                  <a:lnTo>
                    <a:pt x="298929" y="625489"/>
                  </a:lnTo>
                  <a:lnTo>
                    <a:pt x="354274" y="638657"/>
                  </a:lnTo>
                  <a:lnTo>
                    <a:pt x="412772" y="649193"/>
                  </a:lnTo>
                  <a:lnTo>
                    <a:pt x="474055" y="656929"/>
                  </a:lnTo>
                  <a:lnTo>
                    <a:pt x="537755" y="661694"/>
                  </a:lnTo>
                  <a:lnTo>
                    <a:pt x="603504" y="663321"/>
                  </a:lnTo>
                  <a:lnTo>
                    <a:pt x="603504" y="713613"/>
                  </a:lnTo>
                  <a:lnTo>
                    <a:pt x="537755" y="711988"/>
                  </a:lnTo>
                  <a:lnTo>
                    <a:pt x="474055" y="707227"/>
                  </a:lnTo>
                  <a:lnTo>
                    <a:pt x="412772" y="699497"/>
                  </a:lnTo>
                  <a:lnTo>
                    <a:pt x="354274" y="688968"/>
                  </a:lnTo>
                  <a:lnTo>
                    <a:pt x="298929" y="675809"/>
                  </a:lnTo>
                  <a:lnTo>
                    <a:pt x="247107" y="660187"/>
                  </a:lnTo>
                  <a:lnTo>
                    <a:pt x="199175" y="642272"/>
                  </a:lnTo>
                  <a:lnTo>
                    <a:pt x="155503" y="622232"/>
                  </a:lnTo>
                  <a:lnTo>
                    <a:pt x="116457" y="600236"/>
                  </a:lnTo>
                  <a:lnTo>
                    <a:pt x="82408" y="576453"/>
                  </a:lnTo>
                  <a:lnTo>
                    <a:pt x="53724" y="551050"/>
                  </a:lnTo>
                  <a:lnTo>
                    <a:pt x="13922" y="496064"/>
                  </a:lnTo>
                  <a:lnTo>
                    <a:pt x="0" y="436625"/>
                  </a:lnTo>
                  <a:lnTo>
                    <a:pt x="0" y="386334"/>
                  </a:lnTo>
                  <a:lnTo>
                    <a:pt x="15024" y="324784"/>
                  </a:lnTo>
                  <a:lnTo>
                    <a:pt x="58137" y="267659"/>
                  </a:lnTo>
                  <a:lnTo>
                    <a:pt x="89307" y="241298"/>
                  </a:lnTo>
                  <a:lnTo>
                    <a:pt x="126396" y="216693"/>
                  </a:lnTo>
                  <a:lnTo>
                    <a:pt x="169036" y="194063"/>
                  </a:lnTo>
                  <a:lnTo>
                    <a:pt x="216859" y="173623"/>
                  </a:lnTo>
                  <a:lnTo>
                    <a:pt x="269497" y="155590"/>
                  </a:lnTo>
                  <a:lnTo>
                    <a:pt x="326584" y="140183"/>
                  </a:lnTo>
                  <a:lnTo>
                    <a:pt x="387749" y="127617"/>
                  </a:lnTo>
                  <a:lnTo>
                    <a:pt x="452628" y="118110"/>
                  </a:lnTo>
                  <a:lnTo>
                    <a:pt x="452628" y="0"/>
                  </a:lnTo>
                  <a:lnTo>
                    <a:pt x="603504" y="134493"/>
                  </a:lnTo>
                  <a:lnTo>
                    <a:pt x="452628" y="286512"/>
                  </a:lnTo>
                  <a:lnTo>
                    <a:pt x="452628" y="168529"/>
                  </a:lnTo>
                  <a:lnTo>
                    <a:pt x="387047" y="178146"/>
                  </a:lnTo>
                  <a:lnTo>
                    <a:pt x="325175" y="190918"/>
                  </a:lnTo>
                  <a:lnTo>
                    <a:pt x="267419" y="206625"/>
                  </a:lnTo>
                  <a:lnTo>
                    <a:pt x="214187" y="225047"/>
                  </a:lnTo>
                  <a:lnTo>
                    <a:pt x="165888" y="245962"/>
                  </a:lnTo>
                  <a:lnTo>
                    <a:pt x="122930" y="269150"/>
                  </a:lnTo>
                  <a:lnTo>
                    <a:pt x="85721" y="294392"/>
                  </a:lnTo>
                  <a:lnTo>
                    <a:pt x="54669" y="321466"/>
                  </a:lnTo>
                  <a:lnTo>
                    <a:pt x="12670" y="380230"/>
                  </a:lnTo>
                  <a:lnTo>
                    <a:pt x="2540" y="411480"/>
                  </a:lnTo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3304794" y="2934461"/>
              <a:ext cx="675005" cy="431800"/>
            </a:xfrm>
            <a:custGeom>
              <a:avLst/>
              <a:gdLst/>
              <a:ahLst/>
              <a:cxnLst/>
              <a:rect l="l" t="t" r="r" b="b"/>
              <a:pathLst>
                <a:path w="675004" h="431800">
                  <a:moveTo>
                    <a:pt x="669163" y="0"/>
                  </a:moveTo>
                  <a:lnTo>
                    <a:pt x="637865" y="52899"/>
                  </a:lnTo>
                  <a:lnTo>
                    <a:pt x="582276" y="101336"/>
                  </a:lnTo>
                  <a:lnTo>
                    <a:pt x="546180" y="123512"/>
                  </a:lnTo>
                  <a:lnTo>
                    <a:pt x="504983" y="144129"/>
                  </a:lnTo>
                  <a:lnTo>
                    <a:pt x="459008" y="163039"/>
                  </a:lnTo>
                  <a:lnTo>
                    <a:pt x="408577" y="180095"/>
                  </a:lnTo>
                  <a:lnTo>
                    <a:pt x="354016" y="195149"/>
                  </a:lnTo>
                  <a:lnTo>
                    <a:pt x="295647" y="208053"/>
                  </a:lnTo>
                  <a:lnTo>
                    <a:pt x="233795" y="218660"/>
                  </a:lnTo>
                  <a:lnTo>
                    <a:pt x="168782" y="226821"/>
                  </a:lnTo>
                  <a:lnTo>
                    <a:pt x="168782" y="94233"/>
                  </a:lnTo>
                  <a:lnTo>
                    <a:pt x="0" y="271652"/>
                  </a:lnTo>
                  <a:lnTo>
                    <a:pt x="168782" y="431800"/>
                  </a:lnTo>
                  <a:lnTo>
                    <a:pt x="168782" y="299212"/>
                  </a:lnTo>
                  <a:lnTo>
                    <a:pt x="237874" y="290427"/>
                  </a:lnTo>
                  <a:lnTo>
                    <a:pt x="303096" y="278951"/>
                  </a:lnTo>
                  <a:lnTo>
                    <a:pt x="364134" y="264972"/>
                  </a:lnTo>
                  <a:lnTo>
                    <a:pt x="420672" y="248679"/>
                  </a:lnTo>
                  <a:lnTo>
                    <a:pt x="472395" y="230260"/>
                  </a:lnTo>
                  <a:lnTo>
                    <a:pt x="518987" y="209904"/>
                  </a:lnTo>
                  <a:lnTo>
                    <a:pt x="560133" y="187801"/>
                  </a:lnTo>
                  <a:lnTo>
                    <a:pt x="595517" y="164138"/>
                  </a:lnTo>
                  <a:lnTo>
                    <a:pt x="624825" y="139106"/>
                  </a:lnTo>
                  <a:lnTo>
                    <a:pt x="663946" y="85685"/>
                  </a:lnTo>
                  <a:lnTo>
                    <a:pt x="674973" y="29050"/>
                  </a:lnTo>
                  <a:lnTo>
                    <a:pt x="66916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3304794" y="2626613"/>
              <a:ext cx="675640" cy="344170"/>
            </a:xfrm>
            <a:custGeom>
              <a:avLst/>
              <a:gdLst/>
              <a:ahLst/>
              <a:cxnLst/>
              <a:rect l="l" t="t" r="r" b="b"/>
              <a:pathLst>
                <a:path w="675639" h="344169">
                  <a:moveTo>
                    <a:pt x="0" y="0"/>
                  </a:moveTo>
                  <a:lnTo>
                    <a:pt x="0" y="72390"/>
                  </a:lnTo>
                  <a:lnTo>
                    <a:pt x="65020" y="73632"/>
                  </a:lnTo>
                  <a:lnTo>
                    <a:pt x="128292" y="77285"/>
                  </a:lnTo>
                  <a:lnTo>
                    <a:pt x="189532" y="83233"/>
                  </a:lnTo>
                  <a:lnTo>
                    <a:pt x="248458" y="91365"/>
                  </a:lnTo>
                  <a:lnTo>
                    <a:pt x="304786" y="101566"/>
                  </a:lnTo>
                  <a:lnTo>
                    <a:pt x="358233" y="113722"/>
                  </a:lnTo>
                  <a:lnTo>
                    <a:pt x="408517" y="127720"/>
                  </a:lnTo>
                  <a:lnTo>
                    <a:pt x="455354" y="143447"/>
                  </a:lnTo>
                  <a:lnTo>
                    <a:pt x="498463" y="160789"/>
                  </a:lnTo>
                  <a:lnTo>
                    <a:pt x="537559" y="179633"/>
                  </a:lnTo>
                  <a:lnTo>
                    <a:pt x="572361" y="199864"/>
                  </a:lnTo>
                  <a:lnTo>
                    <a:pt x="627947" y="244037"/>
                  </a:lnTo>
                  <a:lnTo>
                    <a:pt x="662958" y="292399"/>
                  </a:lnTo>
                  <a:lnTo>
                    <a:pt x="675131" y="344043"/>
                  </a:lnTo>
                  <a:lnTo>
                    <a:pt x="675131" y="271653"/>
                  </a:lnTo>
                  <a:lnTo>
                    <a:pt x="662958" y="220044"/>
                  </a:lnTo>
                  <a:lnTo>
                    <a:pt x="627947" y="171699"/>
                  </a:lnTo>
                  <a:lnTo>
                    <a:pt x="572361" y="127530"/>
                  </a:lnTo>
                  <a:lnTo>
                    <a:pt x="537559" y="107297"/>
                  </a:lnTo>
                  <a:lnTo>
                    <a:pt x="498463" y="88449"/>
                  </a:lnTo>
                  <a:lnTo>
                    <a:pt x="455354" y="71102"/>
                  </a:lnTo>
                  <a:lnTo>
                    <a:pt x="408517" y="55368"/>
                  </a:lnTo>
                  <a:lnTo>
                    <a:pt x="358233" y="41362"/>
                  </a:lnTo>
                  <a:lnTo>
                    <a:pt x="304786" y="29199"/>
                  </a:lnTo>
                  <a:lnTo>
                    <a:pt x="248458" y="18991"/>
                  </a:lnTo>
                  <a:lnTo>
                    <a:pt x="189532" y="10853"/>
                  </a:lnTo>
                  <a:lnTo>
                    <a:pt x="128292" y="4899"/>
                  </a:lnTo>
                  <a:lnTo>
                    <a:pt x="65020" y="1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4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3304794" y="2626613"/>
              <a:ext cx="675640" cy="739775"/>
            </a:xfrm>
            <a:custGeom>
              <a:avLst/>
              <a:gdLst/>
              <a:ahLst/>
              <a:cxnLst/>
              <a:rect l="l" t="t" r="r" b="b"/>
              <a:pathLst>
                <a:path w="675639" h="739775">
                  <a:moveTo>
                    <a:pt x="675131" y="344043"/>
                  </a:moveTo>
                  <a:lnTo>
                    <a:pt x="662958" y="292399"/>
                  </a:lnTo>
                  <a:lnTo>
                    <a:pt x="627947" y="244037"/>
                  </a:lnTo>
                  <a:lnTo>
                    <a:pt x="572361" y="199864"/>
                  </a:lnTo>
                  <a:lnTo>
                    <a:pt x="537559" y="179633"/>
                  </a:lnTo>
                  <a:lnTo>
                    <a:pt x="498463" y="160789"/>
                  </a:lnTo>
                  <a:lnTo>
                    <a:pt x="455354" y="143447"/>
                  </a:lnTo>
                  <a:lnTo>
                    <a:pt x="408517" y="127720"/>
                  </a:lnTo>
                  <a:lnTo>
                    <a:pt x="358233" y="113722"/>
                  </a:lnTo>
                  <a:lnTo>
                    <a:pt x="304786" y="101566"/>
                  </a:lnTo>
                  <a:lnTo>
                    <a:pt x="248458" y="91365"/>
                  </a:lnTo>
                  <a:lnTo>
                    <a:pt x="189532" y="83233"/>
                  </a:lnTo>
                  <a:lnTo>
                    <a:pt x="128292" y="77285"/>
                  </a:lnTo>
                  <a:lnTo>
                    <a:pt x="65020" y="73632"/>
                  </a:lnTo>
                  <a:lnTo>
                    <a:pt x="0" y="72390"/>
                  </a:lnTo>
                  <a:lnTo>
                    <a:pt x="0" y="0"/>
                  </a:lnTo>
                  <a:lnTo>
                    <a:pt x="65020" y="1243"/>
                  </a:lnTo>
                  <a:lnTo>
                    <a:pt x="128292" y="4899"/>
                  </a:lnTo>
                  <a:lnTo>
                    <a:pt x="189532" y="10853"/>
                  </a:lnTo>
                  <a:lnTo>
                    <a:pt x="248458" y="18991"/>
                  </a:lnTo>
                  <a:lnTo>
                    <a:pt x="304786" y="29199"/>
                  </a:lnTo>
                  <a:lnTo>
                    <a:pt x="358233" y="41362"/>
                  </a:lnTo>
                  <a:lnTo>
                    <a:pt x="408517" y="55368"/>
                  </a:lnTo>
                  <a:lnTo>
                    <a:pt x="455354" y="71102"/>
                  </a:lnTo>
                  <a:lnTo>
                    <a:pt x="498463" y="88449"/>
                  </a:lnTo>
                  <a:lnTo>
                    <a:pt x="537559" y="107297"/>
                  </a:lnTo>
                  <a:lnTo>
                    <a:pt x="572361" y="127530"/>
                  </a:lnTo>
                  <a:lnTo>
                    <a:pt x="627947" y="171699"/>
                  </a:lnTo>
                  <a:lnTo>
                    <a:pt x="662958" y="220044"/>
                  </a:lnTo>
                  <a:lnTo>
                    <a:pt x="675131" y="271653"/>
                  </a:lnTo>
                  <a:lnTo>
                    <a:pt x="675131" y="344043"/>
                  </a:lnTo>
                  <a:lnTo>
                    <a:pt x="660774" y="399859"/>
                  </a:lnTo>
                  <a:lnTo>
                    <a:pt x="619427" y="452111"/>
                  </a:lnTo>
                  <a:lnTo>
                    <a:pt x="589441" y="476481"/>
                  </a:lnTo>
                  <a:lnTo>
                    <a:pt x="553679" y="499454"/>
                  </a:lnTo>
                  <a:lnTo>
                    <a:pt x="512464" y="520864"/>
                  </a:lnTo>
                  <a:lnTo>
                    <a:pt x="466119" y="540541"/>
                  </a:lnTo>
                  <a:lnTo>
                    <a:pt x="414969" y="558318"/>
                  </a:lnTo>
                  <a:lnTo>
                    <a:pt x="359337" y="574027"/>
                  </a:lnTo>
                  <a:lnTo>
                    <a:pt x="299546" y="587499"/>
                  </a:lnTo>
                  <a:lnTo>
                    <a:pt x="235920" y="598566"/>
                  </a:lnTo>
                  <a:lnTo>
                    <a:pt x="168782" y="607060"/>
                  </a:lnTo>
                  <a:lnTo>
                    <a:pt x="168782" y="739648"/>
                  </a:lnTo>
                  <a:lnTo>
                    <a:pt x="0" y="579501"/>
                  </a:lnTo>
                  <a:lnTo>
                    <a:pt x="168782" y="402081"/>
                  </a:lnTo>
                  <a:lnTo>
                    <a:pt x="168782" y="534669"/>
                  </a:lnTo>
                  <a:lnTo>
                    <a:pt x="233795" y="526508"/>
                  </a:lnTo>
                  <a:lnTo>
                    <a:pt x="295647" y="515901"/>
                  </a:lnTo>
                  <a:lnTo>
                    <a:pt x="354016" y="502997"/>
                  </a:lnTo>
                  <a:lnTo>
                    <a:pt x="408577" y="487943"/>
                  </a:lnTo>
                  <a:lnTo>
                    <a:pt x="459008" y="470887"/>
                  </a:lnTo>
                  <a:lnTo>
                    <a:pt x="504983" y="451977"/>
                  </a:lnTo>
                  <a:lnTo>
                    <a:pt x="546180" y="431360"/>
                  </a:lnTo>
                  <a:lnTo>
                    <a:pt x="582276" y="409184"/>
                  </a:lnTo>
                  <a:lnTo>
                    <a:pt x="612945" y="385597"/>
                  </a:lnTo>
                  <a:lnTo>
                    <a:pt x="656712" y="334781"/>
                  </a:lnTo>
                  <a:lnTo>
                    <a:pt x="669163" y="307848"/>
                  </a:lnTo>
                </a:path>
              </a:pathLst>
            </a:custGeom>
            <a:ln w="25399">
              <a:solidFill>
                <a:srgbClr val="8B39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2815776" y="1038915"/>
              <a:ext cx="697865" cy="775335"/>
            </a:xfrm>
            <a:custGeom>
              <a:avLst/>
              <a:gdLst/>
              <a:ahLst/>
              <a:cxnLst/>
              <a:rect l="l" t="t" r="r" b="b"/>
              <a:pathLst>
                <a:path w="697864" h="775335">
                  <a:moveTo>
                    <a:pt x="368769" y="0"/>
                  </a:moveTo>
                  <a:lnTo>
                    <a:pt x="313471" y="592"/>
                  </a:lnTo>
                  <a:lnTo>
                    <a:pt x="259976" y="5510"/>
                  </a:lnTo>
                  <a:lnTo>
                    <a:pt x="209144" y="14477"/>
                  </a:lnTo>
                  <a:lnTo>
                    <a:pt x="161834" y="27217"/>
                  </a:lnTo>
                  <a:lnTo>
                    <a:pt x="118905" y="43455"/>
                  </a:lnTo>
                  <a:lnTo>
                    <a:pt x="81217" y="62915"/>
                  </a:lnTo>
                  <a:lnTo>
                    <a:pt x="49630" y="85320"/>
                  </a:lnTo>
                  <a:lnTo>
                    <a:pt x="8195" y="137866"/>
                  </a:lnTo>
                  <a:lnTo>
                    <a:pt x="0" y="169493"/>
                  </a:lnTo>
                  <a:lnTo>
                    <a:pt x="2939" y="200473"/>
                  </a:lnTo>
                  <a:lnTo>
                    <a:pt x="39238" y="258101"/>
                  </a:lnTo>
                  <a:lnTo>
                    <a:pt x="71105" y="283550"/>
                  </a:lnTo>
                  <a:lnTo>
                    <a:pt x="111122" y="305957"/>
                  </a:lnTo>
                  <a:lnTo>
                    <a:pt x="158543" y="324724"/>
                  </a:lnTo>
                  <a:lnTo>
                    <a:pt x="212620" y="339251"/>
                  </a:lnTo>
                  <a:lnTo>
                    <a:pt x="272609" y="348940"/>
                  </a:lnTo>
                  <a:lnTo>
                    <a:pt x="315662" y="775152"/>
                  </a:lnTo>
                  <a:lnTo>
                    <a:pt x="405832" y="350845"/>
                  </a:lnTo>
                  <a:lnTo>
                    <a:pt x="464096" y="343338"/>
                  </a:lnTo>
                  <a:lnTo>
                    <a:pt x="517983" y="331128"/>
                  </a:lnTo>
                  <a:lnTo>
                    <a:pt x="566569" y="314659"/>
                  </a:lnTo>
                  <a:lnTo>
                    <a:pt x="608930" y="294375"/>
                  </a:lnTo>
                  <a:lnTo>
                    <a:pt x="644143" y="270722"/>
                  </a:lnTo>
                  <a:lnTo>
                    <a:pt x="689423" y="215082"/>
                  </a:lnTo>
                  <a:lnTo>
                    <a:pt x="697619" y="183455"/>
                  </a:lnTo>
                  <a:lnTo>
                    <a:pt x="694680" y="152475"/>
                  </a:lnTo>
                  <a:lnTo>
                    <a:pt x="658381" y="94847"/>
                  </a:lnTo>
                  <a:lnTo>
                    <a:pt x="626514" y="69398"/>
                  </a:lnTo>
                  <a:lnTo>
                    <a:pt x="586497" y="46990"/>
                  </a:lnTo>
                  <a:lnTo>
                    <a:pt x="539076" y="28224"/>
                  </a:lnTo>
                  <a:lnTo>
                    <a:pt x="484998" y="13696"/>
                  </a:lnTo>
                  <a:lnTo>
                    <a:pt x="425009" y="4008"/>
                  </a:lnTo>
                  <a:lnTo>
                    <a:pt x="368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2815776" y="1038915"/>
              <a:ext cx="697865" cy="775335"/>
            </a:xfrm>
            <a:custGeom>
              <a:avLst/>
              <a:gdLst/>
              <a:ahLst/>
              <a:cxnLst/>
              <a:rect l="l" t="t" r="r" b="b"/>
              <a:pathLst>
                <a:path w="697864" h="775335">
                  <a:moveTo>
                    <a:pt x="315662" y="775152"/>
                  </a:moveTo>
                  <a:lnTo>
                    <a:pt x="272609" y="348940"/>
                  </a:lnTo>
                  <a:lnTo>
                    <a:pt x="212620" y="339251"/>
                  </a:lnTo>
                  <a:lnTo>
                    <a:pt x="158543" y="324724"/>
                  </a:lnTo>
                  <a:lnTo>
                    <a:pt x="111122" y="305957"/>
                  </a:lnTo>
                  <a:lnTo>
                    <a:pt x="71105" y="283550"/>
                  </a:lnTo>
                  <a:lnTo>
                    <a:pt x="39238" y="258101"/>
                  </a:lnTo>
                  <a:lnTo>
                    <a:pt x="2939" y="200473"/>
                  </a:lnTo>
                  <a:lnTo>
                    <a:pt x="0" y="169493"/>
                  </a:lnTo>
                  <a:lnTo>
                    <a:pt x="8195" y="137866"/>
                  </a:lnTo>
                  <a:lnTo>
                    <a:pt x="49630" y="85320"/>
                  </a:lnTo>
                  <a:lnTo>
                    <a:pt x="81217" y="62915"/>
                  </a:lnTo>
                  <a:lnTo>
                    <a:pt x="118905" y="43455"/>
                  </a:lnTo>
                  <a:lnTo>
                    <a:pt x="161834" y="27217"/>
                  </a:lnTo>
                  <a:lnTo>
                    <a:pt x="209144" y="14477"/>
                  </a:lnTo>
                  <a:lnTo>
                    <a:pt x="259976" y="5510"/>
                  </a:lnTo>
                  <a:lnTo>
                    <a:pt x="313471" y="592"/>
                  </a:lnTo>
                  <a:lnTo>
                    <a:pt x="368769" y="0"/>
                  </a:lnTo>
                  <a:lnTo>
                    <a:pt x="425009" y="4008"/>
                  </a:lnTo>
                  <a:lnTo>
                    <a:pt x="484998" y="13696"/>
                  </a:lnTo>
                  <a:lnTo>
                    <a:pt x="539076" y="28224"/>
                  </a:lnTo>
                  <a:lnTo>
                    <a:pt x="586497" y="46990"/>
                  </a:lnTo>
                  <a:lnTo>
                    <a:pt x="626514" y="69398"/>
                  </a:lnTo>
                  <a:lnTo>
                    <a:pt x="658381" y="94847"/>
                  </a:lnTo>
                  <a:lnTo>
                    <a:pt x="694680" y="152475"/>
                  </a:lnTo>
                  <a:lnTo>
                    <a:pt x="697619" y="183455"/>
                  </a:lnTo>
                  <a:lnTo>
                    <a:pt x="689423" y="215082"/>
                  </a:lnTo>
                  <a:lnTo>
                    <a:pt x="644143" y="270722"/>
                  </a:lnTo>
                  <a:lnTo>
                    <a:pt x="608930" y="294375"/>
                  </a:lnTo>
                  <a:lnTo>
                    <a:pt x="566569" y="314659"/>
                  </a:lnTo>
                  <a:lnTo>
                    <a:pt x="517983" y="331128"/>
                  </a:lnTo>
                  <a:lnTo>
                    <a:pt x="464096" y="343338"/>
                  </a:lnTo>
                  <a:lnTo>
                    <a:pt x="405832" y="350845"/>
                  </a:lnTo>
                  <a:lnTo>
                    <a:pt x="315662" y="775152"/>
                  </a:lnTo>
                  <a:close/>
                </a:path>
              </a:pathLst>
            </a:custGeom>
            <a:ln w="25399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4356354" y="3163061"/>
              <a:ext cx="2799715" cy="581025"/>
            </a:xfrm>
            <a:custGeom>
              <a:avLst/>
              <a:gdLst/>
              <a:ahLst/>
              <a:cxnLst/>
              <a:rect l="l" t="t" r="r" b="b"/>
              <a:pathLst>
                <a:path w="2799715" h="581025">
                  <a:moveTo>
                    <a:pt x="0" y="96774"/>
                  </a:moveTo>
                  <a:lnTo>
                    <a:pt x="7602" y="59096"/>
                  </a:lnTo>
                  <a:lnTo>
                    <a:pt x="28336" y="28336"/>
                  </a:lnTo>
                  <a:lnTo>
                    <a:pt x="59096" y="7602"/>
                  </a:lnTo>
                  <a:lnTo>
                    <a:pt x="96774" y="0"/>
                  </a:lnTo>
                  <a:lnTo>
                    <a:pt x="2702814" y="0"/>
                  </a:lnTo>
                  <a:lnTo>
                    <a:pt x="2740491" y="7602"/>
                  </a:lnTo>
                  <a:lnTo>
                    <a:pt x="2771251" y="28336"/>
                  </a:lnTo>
                  <a:lnTo>
                    <a:pt x="2791985" y="59096"/>
                  </a:lnTo>
                  <a:lnTo>
                    <a:pt x="2799588" y="96774"/>
                  </a:lnTo>
                  <a:lnTo>
                    <a:pt x="2799588" y="483869"/>
                  </a:lnTo>
                  <a:lnTo>
                    <a:pt x="2791985" y="521547"/>
                  </a:lnTo>
                  <a:lnTo>
                    <a:pt x="2771251" y="552307"/>
                  </a:lnTo>
                  <a:lnTo>
                    <a:pt x="2740491" y="573041"/>
                  </a:lnTo>
                  <a:lnTo>
                    <a:pt x="2702814" y="580644"/>
                  </a:lnTo>
                  <a:lnTo>
                    <a:pt x="96774" y="580644"/>
                  </a:lnTo>
                  <a:lnTo>
                    <a:pt x="59096" y="573041"/>
                  </a:lnTo>
                  <a:lnTo>
                    <a:pt x="28336" y="552307"/>
                  </a:lnTo>
                  <a:lnTo>
                    <a:pt x="7602" y="521547"/>
                  </a:lnTo>
                  <a:lnTo>
                    <a:pt x="0" y="483869"/>
                  </a:lnTo>
                  <a:lnTo>
                    <a:pt x="0" y="96774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4431030" y="1178814"/>
              <a:ext cx="2760345" cy="492759"/>
            </a:xfrm>
            <a:custGeom>
              <a:avLst/>
              <a:gdLst/>
              <a:ahLst/>
              <a:cxnLst/>
              <a:rect l="l" t="t" r="r" b="b"/>
              <a:pathLst>
                <a:path w="2760345" h="492760">
                  <a:moveTo>
                    <a:pt x="0" y="82041"/>
                  </a:moveTo>
                  <a:lnTo>
                    <a:pt x="6443" y="50095"/>
                  </a:lnTo>
                  <a:lnTo>
                    <a:pt x="24018" y="24018"/>
                  </a:lnTo>
                  <a:lnTo>
                    <a:pt x="50095" y="6443"/>
                  </a:lnTo>
                  <a:lnTo>
                    <a:pt x="82042" y="0"/>
                  </a:lnTo>
                  <a:lnTo>
                    <a:pt x="2677922" y="0"/>
                  </a:lnTo>
                  <a:lnTo>
                    <a:pt x="2709868" y="6443"/>
                  </a:lnTo>
                  <a:lnTo>
                    <a:pt x="2735945" y="24018"/>
                  </a:lnTo>
                  <a:lnTo>
                    <a:pt x="2753520" y="50095"/>
                  </a:lnTo>
                  <a:lnTo>
                    <a:pt x="2759964" y="82041"/>
                  </a:lnTo>
                  <a:lnTo>
                    <a:pt x="2759964" y="410210"/>
                  </a:lnTo>
                  <a:lnTo>
                    <a:pt x="2753520" y="442156"/>
                  </a:lnTo>
                  <a:lnTo>
                    <a:pt x="2735945" y="468233"/>
                  </a:lnTo>
                  <a:lnTo>
                    <a:pt x="2709868" y="485808"/>
                  </a:lnTo>
                  <a:lnTo>
                    <a:pt x="2677922" y="492251"/>
                  </a:lnTo>
                  <a:lnTo>
                    <a:pt x="82042" y="492251"/>
                  </a:lnTo>
                  <a:lnTo>
                    <a:pt x="50095" y="485808"/>
                  </a:lnTo>
                  <a:lnTo>
                    <a:pt x="24018" y="468233"/>
                  </a:lnTo>
                  <a:lnTo>
                    <a:pt x="6443" y="442156"/>
                  </a:lnTo>
                  <a:lnTo>
                    <a:pt x="0" y="410210"/>
                  </a:lnTo>
                  <a:lnTo>
                    <a:pt x="0" y="82041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0"/>
          <p:cNvGrpSpPr/>
          <p:nvPr/>
        </p:nvGrpSpPr>
        <p:grpSpPr>
          <a:xfrm>
            <a:off x="1302943" y="1429980"/>
            <a:ext cx="1685289" cy="3914140"/>
            <a:chOff x="225580" y="941093"/>
            <a:chExt cx="1685289" cy="3914140"/>
          </a:xfrm>
        </p:grpSpPr>
        <p:pic>
          <p:nvPicPr>
            <p:cNvPr id="23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580" y="941093"/>
              <a:ext cx="1270958" cy="3913584"/>
            </a:xfrm>
            <a:prstGeom prst="rect">
              <a:avLst/>
            </a:prstGeom>
          </p:spPr>
        </p:pic>
        <p:sp>
          <p:nvSpPr>
            <p:cNvPr id="24" name="object 22"/>
            <p:cNvSpPr/>
            <p:nvPr/>
          </p:nvSpPr>
          <p:spPr>
            <a:xfrm>
              <a:off x="1082801" y="3563873"/>
              <a:ext cx="815340" cy="657225"/>
            </a:xfrm>
            <a:custGeom>
              <a:avLst/>
              <a:gdLst/>
              <a:ahLst/>
              <a:cxnLst/>
              <a:rect l="l" t="t" r="r" b="b"/>
              <a:pathLst>
                <a:path w="815339" h="657225">
                  <a:moveTo>
                    <a:pt x="705866" y="0"/>
                  </a:moveTo>
                  <a:lnTo>
                    <a:pt x="109473" y="0"/>
                  </a:lnTo>
                  <a:lnTo>
                    <a:pt x="66860" y="8604"/>
                  </a:lnTo>
                  <a:lnTo>
                    <a:pt x="32062" y="32067"/>
                  </a:lnTo>
                  <a:lnTo>
                    <a:pt x="8602" y="66865"/>
                  </a:lnTo>
                  <a:lnTo>
                    <a:pt x="0" y="109473"/>
                  </a:lnTo>
                  <a:lnTo>
                    <a:pt x="0" y="547369"/>
                  </a:lnTo>
                  <a:lnTo>
                    <a:pt x="8602" y="589983"/>
                  </a:lnTo>
                  <a:lnTo>
                    <a:pt x="32062" y="624781"/>
                  </a:lnTo>
                  <a:lnTo>
                    <a:pt x="66860" y="648241"/>
                  </a:lnTo>
                  <a:lnTo>
                    <a:pt x="109473" y="656844"/>
                  </a:lnTo>
                  <a:lnTo>
                    <a:pt x="705866" y="656844"/>
                  </a:lnTo>
                  <a:lnTo>
                    <a:pt x="748474" y="648241"/>
                  </a:lnTo>
                  <a:lnTo>
                    <a:pt x="783272" y="624781"/>
                  </a:lnTo>
                  <a:lnTo>
                    <a:pt x="806735" y="589983"/>
                  </a:lnTo>
                  <a:lnTo>
                    <a:pt x="815340" y="547369"/>
                  </a:lnTo>
                  <a:lnTo>
                    <a:pt x="815340" y="109473"/>
                  </a:lnTo>
                  <a:lnTo>
                    <a:pt x="806735" y="66865"/>
                  </a:lnTo>
                  <a:lnTo>
                    <a:pt x="783272" y="32067"/>
                  </a:lnTo>
                  <a:lnTo>
                    <a:pt x="748474" y="8604"/>
                  </a:lnTo>
                  <a:lnTo>
                    <a:pt x="7058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1082801" y="3563873"/>
              <a:ext cx="815340" cy="657225"/>
            </a:xfrm>
            <a:custGeom>
              <a:avLst/>
              <a:gdLst/>
              <a:ahLst/>
              <a:cxnLst/>
              <a:rect l="l" t="t" r="r" b="b"/>
              <a:pathLst>
                <a:path w="815339" h="657225">
                  <a:moveTo>
                    <a:pt x="0" y="109473"/>
                  </a:moveTo>
                  <a:lnTo>
                    <a:pt x="8602" y="66865"/>
                  </a:lnTo>
                  <a:lnTo>
                    <a:pt x="32062" y="32067"/>
                  </a:lnTo>
                  <a:lnTo>
                    <a:pt x="66860" y="8604"/>
                  </a:lnTo>
                  <a:lnTo>
                    <a:pt x="109473" y="0"/>
                  </a:lnTo>
                  <a:lnTo>
                    <a:pt x="705866" y="0"/>
                  </a:lnTo>
                  <a:lnTo>
                    <a:pt x="748474" y="8604"/>
                  </a:lnTo>
                  <a:lnTo>
                    <a:pt x="783272" y="32067"/>
                  </a:lnTo>
                  <a:lnTo>
                    <a:pt x="806735" y="66865"/>
                  </a:lnTo>
                  <a:lnTo>
                    <a:pt x="815340" y="109473"/>
                  </a:lnTo>
                  <a:lnTo>
                    <a:pt x="815340" y="547369"/>
                  </a:lnTo>
                  <a:lnTo>
                    <a:pt x="806735" y="589983"/>
                  </a:lnTo>
                  <a:lnTo>
                    <a:pt x="783272" y="624781"/>
                  </a:lnTo>
                  <a:lnTo>
                    <a:pt x="748474" y="648241"/>
                  </a:lnTo>
                  <a:lnTo>
                    <a:pt x="705866" y="656844"/>
                  </a:lnTo>
                  <a:lnTo>
                    <a:pt x="109473" y="656844"/>
                  </a:lnTo>
                  <a:lnTo>
                    <a:pt x="66860" y="648241"/>
                  </a:lnTo>
                  <a:lnTo>
                    <a:pt x="32062" y="624781"/>
                  </a:lnTo>
                  <a:lnTo>
                    <a:pt x="8602" y="589983"/>
                  </a:lnTo>
                  <a:lnTo>
                    <a:pt x="0" y="547369"/>
                  </a:lnTo>
                  <a:lnTo>
                    <a:pt x="0" y="109473"/>
                  </a:lnTo>
                  <a:close/>
                </a:path>
              </a:pathLst>
            </a:custGeom>
            <a:ln w="25399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4"/>
          <p:cNvSpPr txBox="1"/>
          <p:nvPr/>
        </p:nvSpPr>
        <p:spPr>
          <a:xfrm>
            <a:off x="2239362" y="4143184"/>
            <a:ext cx="65278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AB40"/>
                </a:solidFill>
                <a:latin typeface="Calibri"/>
                <a:cs typeface="Calibri"/>
              </a:rPr>
              <a:t>Forme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FFAB40"/>
                </a:solidFill>
                <a:latin typeface="Calibri"/>
                <a:cs typeface="Calibri"/>
              </a:rPr>
              <a:t>dissoute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5"/>
          <p:cNvSpPr/>
          <p:nvPr/>
        </p:nvSpPr>
        <p:spPr>
          <a:xfrm>
            <a:off x="2786529" y="1070292"/>
            <a:ext cx="5823585" cy="295910"/>
          </a:xfrm>
          <a:custGeom>
            <a:avLst/>
            <a:gdLst/>
            <a:ahLst/>
            <a:cxnLst/>
            <a:rect l="l" t="t" r="r" b="b"/>
            <a:pathLst>
              <a:path w="5823584" h="295909">
                <a:moveTo>
                  <a:pt x="0" y="49276"/>
                </a:moveTo>
                <a:lnTo>
                  <a:pt x="3877" y="30110"/>
                </a:lnTo>
                <a:lnTo>
                  <a:pt x="14446" y="14446"/>
                </a:lnTo>
                <a:lnTo>
                  <a:pt x="30110" y="3877"/>
                </a:lnTo>
                <a:lnTo>
                  <a:pt x="49275" y="0"/>
                </a:lnTo>
                <a:lnTo>
                  <a:pt x="5773928" y="0"/>
                </a:lnTo>
                <a:lnTo>
                  <a:pt x="5793093" y="3877"/>
                </a:lnTo>
                <a:lnTo>
                  <a:pt x="5808757" y="14446"/>
                </a:lnTo>
                <a:lnTo>
                  <a:pt x="5819326" y="30110"/>
                </a:lnTo>
                <a:lnTo>
                  <a:pt x="5823204" y="49276"/>
                </a:lnTo>
                <a:lnTo>
                  <a:pt x="5823204" y="246380"/>
                </a:lnTo>
                <a:lnTo>
                  <a:pt x="5819326" y="265545"/>
                </a:lnTo>
                <a:lnTo>
                  <a:pt x="5808757" y="281209"/>
                </a:lnTo>
                <a:lnTo>
                  <a:pt x="5793093" y="291778"/>
                </a:lnTo>
                <a:lnTo>
                  <a:pt x="5773928" y="295656"/>
                </a:lnTo>
                <a:lnTo>
                  <a:pt x="49275" y="295656"/>
                </a:lnTo>
                <a:lnTo>
                  <a:pt x="30110" y="291778"/>
                </a:lnTo>
                <a:lnTo>
                  <a:pt x="14446" y="281209"/>
                </a:lnTo>
                <a:lnTo>
                  <a:pt x="3877" y="265545"/>
                </a:lnTo>
                <a:lnTo>
                  <a:pt x="0" y="246380"/>
                </a:lnTo>
                <a:lnTo>
                  <a:pt x="0" y="49276"/>
                </a:lnTo>
                <a:close/>
              </a:path>
            </a:pathLst>
          </a:custGeom>
          <a:ln w="254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6"/>
          <p:cNvSpPr txBox="1"/>
          <p:nvPr/>
        </p:nvSpPr>
        <p:spPr>
          <a:xfrm>
            <a:off x="6174889" y="3640264"/>
            <a:ext cx="131572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Cœur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Pompe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du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sang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7"/>
          <p:cNvSpPr/>
          <p:nvPr/>
        </p:nvSpPr>
        <p:spPr>
          <a:xfrm>
            <a:off x="5477913" y="2883853"/>
            <a:ext cx="2760345" cy="533400"/>
          </a:xfrm>
          <a:custGeom>
            <a:avLst/>
            <a:gdLst/>
            <a:ahLst/>
            <a:cxnLst/>
            <a:rect l="l" t="t" r="r" b="b"/>
            <a:pathLst>
              <a:path w="2760345" h="533400">
                <a:moveTo>
                  <a:pt x="0" y="88900"/>
                </a:moveTo>
                <a:lnTo>
                  <a:pt x="6979" y="54274"/>
                </a:lnTo>
                <a:lnTo>
                  <a:pt x="26019" y="26019"/>
                </a:lnTo>
                <a:lnTo>
                  <a:pt x="54274" y="6979"/>
                </a:lnTo>
                <a:lnTo>
                  <a:pt x="88900" y="0"/>
                </a:lnTo>
                <a:lnTo>
                  <a:pt x="2671064" y="0"/>
                </a:lnTo>
                <a:lnTo>
                  <a:pt x="2705689" y="6979"/>
                </a:lnTo>
                <a:lnTo>
                  <a:pt x="2733944" y="26019"/>
                </a:lnTo>
                <a:lnTo>
                  <a:pt x="2752984" y="54274"/>
                </a:lnTo>
                <a:lnTo>
                  <a:pt x="2759964" y="88900"/>
                </a:lnTo>
                <a:lnTo>
                  <a:pt x="2759964" y="444500"/>
                </a:lnTo>
                <a:lnTo>
                  <a:pt x="2752984" y="479125"/>
                </a:lnTo>
                <a:lnTo>
                  <a:pt x="2733944" y="507380"/>
                </a:lnTo>
                <a:lnTo>
                  <a:pt x="2705689" y="526420"/>
                </a:lnTo>
                <a:lnTo>
                  <a:pt x="2671064" y="533400"/>
                </a:lnTo>
                <a:lnTo>
                  <a:pt x="88900" y="533400"/>
                </a:lnTo>
                <a:lnTo>
                  <a:pt x="54274" y="526420"/>
                </a:lnTo>
                <a:lnTo>
                  <a:pt x="26019" y="507380"/>
                </a:lnTo>
                <a:lnTo>
                  <a:pt x="6979" y="479125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8"/>
          <p:cNvSpPr txBox="1"/>
          <p:nvPr/>
        </p:nvSpPr>
        <p:spPr>
          <a:xfrm>
            <a:off x="5548524" y="2846337"/>
            <a:ext cx="2619375" cy="579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Artères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veines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sang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spcBef>
                <a:spcPts val="30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Transporteur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d’azote</a:t>
            </a:r>
            <a:r>
              <a:rPr sz="1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dissous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1" name="object 29"/>
          <p:cNvGrpSpPr/>
          <p:nvPr/>
        </p:nvGrpSpPr>
        <p:grpSpPr>
          <a:xfrm>
            <a:off x="4116218" y="1546542"/>
            <a:ext cx="4486910" cy="3512820"/>
            <a:chOff x="3038855" y="1057655"/>
            <a:chExt cx="4486910" cy="3512820"/>
          </a:xfrm>
        </p:grpSpPr>
        <p:pic>
          <p:nvPicPr>
            <p:cNvPr id="32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0399" y="3102813"/>
              <a:ext cx="1197876" cy="420674"/>
            </a:xfrm>
            <a:prstGeom prst="rect">
              <a:avLst/>
            </a:prstGeom>
          </p:spPr>
        </p:pic>
        <p:sp>
          <p:nvSpPr>
            <p:cNvPr id="33" name="object 31"/>
            <p:cNvSpPr/>
            <p:nvPr/>
          </p:nvSpPr>
          <p:spPr>
            <a:xfrm>
              <a:off x="3320033" y="3183508"/>
              <a:ext cx="1040130" cy="281940"/>
            </a:xfrm>
            <a:custGeom>
              <a:avLst/>
              <a:gdLst/>
              <a:ahLst/>
              <a:cxnLst/>
              <a:rect l="l" t="t" r="r" b="b"/>
              <a:pathLst>
                <a:path w="1040129" h="281939">
                  <a:moveTo>
                    <a:pt x="77088" y="24724"/>
                  </a:moveTo>
                  <a:lnTo>
                    <a:pt x="71117" y="49456"/>
                  </a:lnTo>
                  <a:lnTo>
                    <a:pt x="1033652" y="281940"/>
                  </a:lnTo>
                  <a:lnTo>
                    <a:pt x="1039621" y="257302"/>
                  </a:lnTo>
                  <a:lnTo>
                    <a:pt x="77088" y="24724"/>
                  </a:lnTo>
                  <a:close/>
                </a:path>
                <a:path w="1040129" h="281939">
                  <a:moveTo>
                    <a:pt x="83057" y="0"/>
                  </a:moveTo>
                  <a:lnTo>
                    <a:pt x="0" y="19177"/>
                  </a:lnTo>
                  <a:lnTo>
                    <a:pt x="65150" y="74168"/>
                  </a:lnTo>
                  <a:lnTo>
                    <a:pt x="71117" y="49456"/>
                  </a:lnTo>
                  <a:lnTo>
                    <a:pt x="58800" y="46482"/>
                  </a:lnTo>
                  <a:lnTo>
                    <a:pt x="64642" y="21717"/>
                  </a:lnTo>
                  <a:lnTo>
                    <a:pt x="77814" y="21717"/>
                  </a:lnTo>
                  <a:lnTo>
                    <a:pt x="83057" y="0"/>
                  </a:lnTo>
                  <a:close/>
                </a:path>
                <a:path w="1040129" h="281939">
                  <a:moveTo>
                    <a:pt x="64642" y="21717"/>
                  </a:moveTo>
                  <a:lnTo>
                    <a:pt x="58800" y="46482"/>
                  </a:lnTo>
                  <a:lnTo>
                    <a:pt x="71117" y="49456"/>
                  </a:lnTo>
                  <a:lnTo>
                    <a:pt x="77088" y="24724"/>
                  </a:lnTo>
                  <a:lnTo>
                    <a:pt x="64642" y="21717"/>
                  </a:lnTo>
                  <a:close/>
                </a:path>
                <a:path w="1040129" h="281939">
                  <a:moveTo>
                    <a:pt x="77814" y="21717"/>
                  </a:moveTo>
                  <a:lnTo>
                    <a:pt x="64642" y="21717"/>
                  </a:lnTo>
                  <a:lnTo>
                    <a:pt x="77088" y="24724"/>
                  </a:lnTo>
                  <a:lnTo>
                    <a:pt x="77814" y="21717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8855" y="1057655"/>
              <a:ext cx="301815" cy="315467"/>
            </a:xfrm>
            <a:prstGeom prst="rect">
              <a:avLst/>
            </a:prstGeom>
          </p:spPr>
        </p:pic>
        <p:pic>
          <p:nvPicPr>
            <p:cNvPr id="35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1337" y="1077277"/>
              <a:ext cx="221361" cy="235076"/>
            </a:xfrm>
            <a:prstGeom prst="rect">
              <a:avLst/>
            </a:prstGeom>
          </p:spPr>
        </p:pic>
        <p:sp>
          <p:nvSpPr>
            <p:cNvPr id="36" name="object 34"/>
            <p:cNvSpPr/>
            <p:nvPr/>
          </p:nvSpPr>
          <p:spPr>
            <a:xfrm>
              <a:off x="4431030" y="3987545"/>
              <a:ext cx="3081655" cy="570230"/>
            </a:xfrm>
            <a:custGeom>
              <a:avLst/>
              <a:gdLst/>
              <a:ahLst/>
              <a:cxnLst/>
              <a:rect l="l" t="t" r="r" b="b"/>
              <a:pathLst>
                <a:path w="3081654" h="570229">
                  <a:moveTo>
                    <a:pt x="0" y="94995"/>
                  </a:moveTo>
                  <a:lnTo>
                    <a:pt x="7467" y="58019"/>
                  </a:lnTo>
                  <a:lnTo>
                    <a:pt x="27828" y="27824"/>
                  </a:lnTo>
                  <a:lnTo>
                    <a:pt x="58025" y="7465"/>
                  </a:lnTo>
                  <a:lnTo>
                    <a:pt x="94996" y="0"/>
                  </a:lnTo>
                  <a:lnTo>
                    <a:pt x="2986531" y="0"/>
                  </a:lnTo>
                  <a:lnTo>
                    <a:pt x="3023502" y="7465"/>
                  </a:lnTo>
                  <a:lnTo>
                    <a:pt x="3053699" y="27824"/>
                  </a:lnTo>
                  <a:lnTo>
                    <a:pt x="3074060" y="58019"/>
                  </a:lnTo>
                  <a:lnTo>
                    <a:pt x="3081528" y="94995"/>
                  </a:lnTo>
                  <a:lnTo>
                    <a:pt x="3081528" y="474979"/>
                  </a:lnTo>
                  <a:lnTo>
                    <a:pt x="3074060" y="511956"/>
                  </a:lnTo>
                  <a:lnTo>
                    <a:pt x="3053699" y="542151"/>
                  </a:lnTo>
                  <a:lnTo>
                    <a:pt x="3023502" y="562510"/>
                  </a:lnTo>
                  <a:lnTo>
                    <a:pt x="2986531" y="569975"/>
                  </a:lnTo>
                  <a:lnTo>
                    <a:pt x="94996" y="569975"/>
                  </a:lnTo>
                  <a:lnTo>
                    <a:pt x="58025" y="562510"/>
                  </a:lnTo>
                  <a:lnTo>
                    <a:pt x="27828" y="542151"/>
                  </a:lnTo>
                  <a:lnTo>
                    <a:pt x="7467" y="511956"/>
                  </a:lnTo>
                  <a:lnTo>
                    <a:pt x="0" y="474979"/>
                  </a:lnTo>
                  <a:lnTo>
                    <a:pt x="0" y="949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5"/>
          <p:cNvGrpSpPr/>
          <p:nvPr/>
        </p:nvGrpSpPr>
        <p:grpSpPr>
          <a:xfrm>
            <a:off x="2100221" y="2403285"/>
            <a:ext cx="903605" cy="682625"/>
            <a:chOff x="1022858" y="1914398"/>
            <a:chExt cx="903605" cy="682625"/>
          </a:xfrm>
        </p:grpSpPr>
        <p:sp>
          <p:nvSpPr>
            <p:cNvPr id="38" name="object 36"/>
            <p:cNvSpPr/>
            <p:nvPr/>
          </p:nvSpPr>
          <p:spPr>
            <a:xfrm>
              <a:off x="1035558" y="1927098"/>
              <a:ext cx="878205" cy="657225"/>
            </a:xfrm>
            <a:custGeom>
              <a:avLst/>
              <a:gdLst/>
              <a:ahLst/>
              <a:cxnLst/>
              <a:rect l="l" t="t" r="r" b="b"/>
              <a:pathLst>
                <a:path w="878205" h="657225">
                  <a:moveTo>
                    <a:pt x="768349" y="0"/>
                  </a:moveTo>
                  <a:lnTo>
                    <a:pt x="109473" y="0"/>
                  </a:lnTo>
                  <a:lnTo>
                    <a:pt x="66860" y="8604"/>
                  </a:lnTo>
                  <a:lnTo>
                    <a:pt x="32062" y="32067"/>
                  </a:lnTo>
                  <a:lnTo>
                    <a:pt x="8602" y="66865"/>
                  </a:lnTo>
                  <a:lnTo>
                    <a:pt x="0" y="109474"/>
                  </a:lnTo>
                  <a:lnTo>
                    <a:pt x="0" y="547369"/>
                  </a:lnTo>
                  <a:lnTo>
                    <a:pt x="8602" y="589978"/>
                  </a:lnTo>
                  <a:lnTo>
                    <a:pt x="32062" y="624776"/>
                  </a:lnTo>
                  <a:lnTo>
                    <a:pt x="66860" y="648239"/>
                  </a:lnTo>
                  <a:lnTo>
                    <a:pt x="109473" y="656844"/>
                  </a:lnTo>
                  <a:lnTo>
                    <a:pt x="768349" y="656844"/>
                  </a:lnTo>
                  <a:lnTo>
                    <a:pt x="810958" y="648239"/>
                  </a:lnTo>
                  <a:lnTo>
                    <a:pt x="845756" y="624776"/>
                  </a:lnTo>
                  <a:lnTo>
                    <a:pt x="869219" y="589978"/>
                  </a:lnTo>
                  <a:lnTo>
                    <a:pt x="877823" y="547369"/>
                  </a:lnTo>
                  <a:lnTo>
                    <a:pt x="877823" y="109474"/>
                  </a:lnTo>
                  <a:lnTo>
                    <a:pt x="869219" y="66865"/>
                  </a:lnTo>
                  <a:lnTo>
                    <a:pt x="845756" y="32067"/>
                  </a:lnTo>
                  <a:lnTo>
                    <a:pt x="810958" y="8604"/>
                  </a:lnTo>
                  <a:lnTo>
                    <a:pt x="768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/>
            <p:cNvSpPr/>
            <p:nvPr/>
          </p:nvSpPr>
          <p:spPr>
            <a:xfrm>
              <a:off x="1035558" y="1927098"/>
              <a:ext cx="878205" cy="657225"/>
            </a:xfrm>
            <a:custGeom>
              <a:avLst/>
              <a:gdLst/>
              <a:ahLst/>
              <a:cxnLst/>
              <a:rect l="l" t="t" r="r" b="b"/>
              <a:pathLst>
                <a:path w="878205" h="657225">
                  <a:moveTo>
                    <a:pt x="0" y="109474"/>
                  </a:moveTo>
                  <a:lnTo>
                    <a:pt x="8602" y="66865"/>
                  </a:lnTo>
                  <a:lnTo>
                    <a:pt x="32062" y="32067"/>
                  </a:lnTo>
                  <a:lnTo>
                    <a:pt x="66860" y="8604"/>
                  </a:lnTo>
                  <a:lnTo>
                    <a:pt x="109473" y="0"/>
                  </a:lnTo>
                  <a:lnTo>
                    <a:pt x="768349" y="0"/>
                  </a:lnTo>
                  <a:lnTo>
                    <a:pt x="810958" y="8604"/>
                  </a:lnTo>
                  <a:lnTo>
                    <a:pt x="845756" y="32067"/>
                  </a:lnTo>
                  <a:lnTo>
                    <a:pt x="869219" y="66865"/>
                  </a:lnTo>
                  <a:lnTo>
                    <a:pt x="877823" y="109474"/>
                  </a:lnTo>
                  <a:lnTo>
                    <a:pt x="877823" y="547369"/>
                  </a:lnTo>
                  <a:lnTo>
                    <a:pt x="869219" y="589978"/>
                  </a:lnTo>
                  <a:lnTo>
                    <a:pt x="845756" y="624776"/>
                  </a:lnTo>
                  <a:lnTo>
                    <a:pt x="810958" y="648239"/>
                  </a:lnTo>
                  <a:lnTo>
                    <a:pt x="768349" y="656844"/>
                  </a:lnTo>
                  <a:lnTo>
                    <a:pt x="109473" y="656844"/>
                  </a:lnTo>
                  <a:lnTo>
                    <a:pt x="66860" y="648239"/>
                  </a:lnTo>
                  <a:lnTo>
                    <a:pt x="32062" y="624776"/>
                  </a:lnTo>
                  <a:lnTo>
                    <a:pt x="8602" y="589978"/>
                  </a:lnTo>
                  <a:lnTo>
                    <a:pt x="0" y="547369"/>
                  </a:lnTo>
                  <a:lnTo>
                    <a:pt x="0" y="109474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38"/>
          <p:cNvSpPr txBox="1"/>
          <p:nvPr/>
        </p:nvSpPr>
        <p:spPr>
          <a:xfrm>
            <a:off x="2242410" y="2506155"/>
            <a:ext cx="6159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96A7"/>
                </a:solidFill>
                <a:latin typeface="Calibri"/>
                <a:cs typeface="Calibri"/>
              </a:rPr>
              <a:t>Forme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96A7"/>
                </a:solidFill>
                <a:latin typeface="Calibri"/>
                <a:cs typeface="Calibri"/>
              </a:rPr>
              <a:t>gazeuse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39"/>
          <p:cNvSpPr txBox="1"/>
          <p:nvPr/>
        </p:nvSpPr>
        <p:spPr>
          <a:xfrm>
            <a:off x="5704989" y="4460227"/>
            <a:ext cx="269367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Notre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corps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Des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tissus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qui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absorbent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l’azote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5" name="object 43"/>
          <p:cNvGrpSpPr/>
          <p:nvPr/>
        </p:nvGrpSpPr>
        <p:grpSpPr>
          <a:xfrm>
            <a:off x="3290166" y="1812573"/>
            <a:ext cx="6887209" cy="3611879"/>
            <a:chOff x="1972246" y="1391424"/>
            <a:chExt cx="6887209" cy="3611879"/>
          </a:xfrm>
        </p:grpSpPr>
        <p:pic>
          <p:nvPicPr>
            <p:cNvPr id="46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73195" y="4044696"/>
              <a:ext cx="998232" cy="300177"/>
            </a:xfrm>
            <a:prstGeom prst="rect">
              <a:avLst/>
            </a:prstGeom>
          </p:spPr>
        </p:pic>
        <p:sp>
          <p:nvSpPr>
            <p:cNvPr id="47" name="object 45"/>
            <p:cNvSpPr/>
            <p:nvPr/>
          </p:nvSpPr>
          <p:spPr>
            <a:xfrm>
              <a:off x="3592830" y="4118470"/>
              <a:ext cx="840105" cy="168275"/>
            </a:xfrm>
            <a:custGeom>
              <a:avLst/>
              <a:gdLst/>
              <a:ahLst/>
              <a:cxnLst/>
              <a:rect l="l" t="t" r="r" b="b"/>
              <a:pathLst>
                <a:path w="840104" h="168275">
                  <a:moveTo>
                    <a:pt x="77255" y="25121"/>
                  </a:moveTo>
                  <a:lnTo>
                    <a:pt x="73364" y="50204"/>
                  </a:lnTo>
                  <a:lnTo>
                    <a:pt x="835914" y="167779"/>
                  </a:lnTo>
                  <a:lnTo>
                    <a:pt x="839851" y="142684"/>
                  </a:lnTo>
                  <a:lnTo>
                    <a:pt x="77255" y="25121"/>
                  </a:lnTo>
                  <a:close/>
                </a:path>
                <a:path w="840104" h="168275">
                  <a:moveTo>
                    <a:pt x="81153" y="0"/>
                  </a:moveTo>
                  <a:lnTo>
                    <a:pt x="0" y="26047"/>
                  </a:lnTo>
                  <a:lnTo>
                    <a:pt x="69469" y="75311"/>
                  </a:lnTo>
                  <a:lnTo>
                    <a:pt x="73364" y="50204"/>
                  </a:lnTo>
                  <a:lnTo>
                    <a:pt x="60833" y="48272"/>
                  </a:lnTo>
                  <a:lnTo>
                    <a:pt x="64643" y="23177"/>
                  </a:lnTo>
                  <a:lnTo>
                    <a:pt x="77557" y="23177"/>
                  </a:lnTo>
                  <a:lnTo>
                    <a:pt x="81153" y="0"/>
                  </a:lnTo>
                  <a:close/>
                </a:path>
                <a:path w="840104" h="168275">
                  <a:moveTo>
                    <a:pt x="64643" y="23177"/>
                  </a:moveTo>
                  <a:lnTo>
                    <a:pt x="60833" y="48272"/>
                  </a:lnTo>
                  <a:lnTo>
                    <a:pt x="73364" y="50204"/>
                  </a:lnTo>
                  <a:lnTo>
                    <a:pt x="77255" y="25121"/>
                  </a:lnTo>
                  <a:lnTo>
                    <a:pt x="64643" y="23177"/>
                  </a:lnTo>
                  <a:close/>
                </a:path>
                <a:path w="840104" h="168275">
                  <a:moveTo>
                    <a:pt x="77557" y="23177"/>
                  </a:moveTo>
                  <a:lnTo>
                    <a:pt x="64643" y="23177"/>
                  </a:lnTo>
                  <a:lnTo>
                    <a:pt x="77255" y="25121"/>
                  </a:lnTo>
                  <a:lnTo>
                    <a:pt x="77557" y="23177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00983" y="1391424"/>
              <a:ext cx="1175003" cy="856475"/>
            </a:xfrm>
            <a:prstGeom prst="rect">
              <a:avLst/>
            </a:prstGeom>
          </p:spPr>
        </p:pic>
        <p:sp>
          <p:nvSpPr>
            <p:cNvPr id="49" name="object 47"/>
            <p:cNvSpPr/>
            <p:nvPr/>
          </p:nvSpPr>
          <p:spPr>
            <a:xfrm>
              <a:off x="3420617" y="1413636"/>
              <a:ext cx="1017905" cy="699770"/>
            </a:xfrm>
            <a:custGeom>
              <a:avLst/>
              <a:gdLst/>
              <a:ahLst/>
              <a:cxnLst/>
              <a:rect l="l" t="t" r="r" b="b"/>
              <a:pathLst>
                <a:path w="1017904" h="699769">
                  <a:moveTo>
                    <a:pt x="41529" y="624839"/>
                  </a:moveTo>
                  <a:lnTo>
                    <a:pt x="0" y="699262"/>
                  </a:lnTo>
                  <a:lnTo>
                    <a:pt x="84455" y="687832"/>
                  </a:lnTo>
                  <a:lnTo>
                    <a:pt x="75021" y="673988"/>
                  </a:lnTo>
                  <a:lnTo>
                    <a:pt x="59562" y="673988"/>
                  </a:lnTo>
                  <a:lnTo>
                    <a:pt x="45339" y="652907"/>
                  </a:lnTo>
                  <a:lnTo>
                    <a:pt x="55798" y="645779"/>
                  </a:lnTo>
                  <a:lnTo>
                    <a:pt x="41529" y="624839"/>
                  </a:lnTo>
                  <a:close/>
                </a:path>
                <a:path w="1017904" h="699769">
                  <a:moveTo>
                    <a:pt x="55798" y="645779"/>
                  </a:moveTo>
                  <a:lnTo>
                    <a:pt x="45339" y="652907"/>
                  </a:lnTo>
                  <a:lnTo>
                    <a:pt x="59562" y="673988"/>
                  </a:lnTo>
                  <a:lnTo>
                    <a:pt x="70119" y="666795"/>
                  </a:lnTo>
                  <a:lnTo>
                    <a:pt x="55798" y="645779"/>
                  </a:lnTo>
                  <a:close/>
                </a:path>
                <a:path w="1017904" h="699769">
                  <a:moveTo>
                    <a:pt x="70119" y="666795"/>
                  </a:moveTo>
                  <a:lnTo>
                    <a:pt x="59562" y="673988"/>
                  </a:lnTo>
                  <a:lnTo>
                    <a:pt x="75021" y="673988"/>
                  </a:lnTo>
                  <a:lnTo>
                    <a:pt x="70119" y="666795"/>
                  </a:lnTo>
                  <a:close/>
                </a:path>
                <a:path w="1017904" h="699769">
                  <a:moveTo>
                    <a:pt x="1003427" y="0"/>
                  </a:moveTo>
                  <a:lnTo>
                    <a:pt x="55798" y="645779"/>
                  </a:lnTo>
                  <a:lnTo>
                    <a:pt x="70119" y="666795"/>
                  </a:lnTo>
                  <a:lnTo>
                    <a:pt x="1017778" y="21082"/>
                  </a:lnTo>
                  <a:lnTo>
                    <a:pt x="1003427" y="0"/>
                  </a:lnTo>
                  <a:close/>
                </a:path>
              </a:pathLst>
            </a:custGeom>
            <a:solidFill>
              <a:srgbClr val="0096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65703" y="3025140"/>
              <a:ext cx="353568" cy="353568"/>
            </a:xfrm>
            <a:prstGeom prst="rect">
              <a:avLst/>
            </a:prstGeom>
          </p:spPr>
        </p:pic>
        <p:sp>
          <p:nvSpPr>
            <p:cNvPr id="51" name="object 49"/>
            <p:cNvSpPr/>
            <p:nvPr/>
          </p:nvSpPr>
          <p:spPr>
            <a:xfrm>
              <a:off x="2863595" y="2433827"/>
              <a:ext cx="147955" cy="264160"/>
            </a:xfrm>
            <a:custGeom>
              <a:avLst/>
              <a:gdLst/>
              <a:ahLst/>
              <a:cxnLst/>
              <a:rect l="l" t="t" r="r" b="b"/>
              <a:pathLst>
                <a:path w="147955" h="264160">
                  <a:moveTo>
                    <a:pt x="112903" y="0"/>
                  </a:moveTo>
                  <a:lnTo>
                    <a:pt x="42291" y="34798"/>
                  </a:lnTo>
                  <a:lnTo>
                    <a:pt x="68706" y="43688"/>
                  </a:lnTo>
                  <a:lnTo>
                    <a:pt x="0" y="246126"/>
                  </a:lnTo>
                  <a:lnTo>
                    <a:pt x="52705" y="263906"/>
                  </a:lnTo>
                  <a:lnTo>
                    <a:pt x="121412" y="61595"/>
                  </a:lnTo>
                  <a:lnTo>
                    <a:pt x="147701" y="70485"/>
                  </a:lnTo>
                  <a:lnTo>
                    <a:pt x="11290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/>
            <p:cNvSpPr/>
            <p:nvPr/>
          </p:nvSpPr>
          <p:spPr>
            <a:xfrm>
              <a:off x="2863595" y="2433827"/>
              <a:ext cx="147955" cy="264160"/>
            </a:xfrm>
            <a:custGeom>
              <a:avLst/>
              <a:gdLst/>
              <a:ahLst/>
              <a:cxnLst/>
              <a:rect l="l" t="t" r="r" b="b"/>
              <a:pathLst>
                <a:path w="147955" h="264160">
                  <a:moveTo>
                    <a:pt x="42291" y="34798"/>
                  </a:moveTo>
                  <a:lnTo>
                    <a:pt x="68706" y="43688"/>
                  </a:lnTo>
                  <a:lnTo>
                    <a:pt x="0" y="246126"/>
                  </a:lnTo>
                  <a:lnTo>
                    <a:pt x="52705" y="263906"/>
                  </a:lnTo>
                  <a:lnTo>
                    <a:pt x="121412" y="61595"/>
                  </a:lnTo>
                  <a:lnTo>
                    <a:pt x="147701" y="70485"/>
                  </a:lnTo>
                  <a:lnTo>
                    <a:pt x="112903" y="0"/>
                  </a:lnTo>
                  <a:lnTo>
                    <a:pt x="42291" y="34798"/>
                  </a:lnTo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/>
            <p:cNvSpPr/>
            <p:nvPr/>
          </p:nvSpPr>
          <p:spPr>
            <a:xfrm>
              <a:off x="3259327" y="2392425"/>
              <a:ext cx="200025" cy="272415"/>
            </a:xfrm>
            <a:custGeom>
              <a:avLst/>
              <a:gdLst/>
              <a:ahLst/>
              <a:cxnLst/>
              <a:rect l="l" t="t" r="r" b="b"/>
              <a:pathLst>
                <a:path w="200025" h="272414">
                  <a:moveTo>
                    <a:pt x="74295" y="0"/>
                  </a:moveTo>
                  <a:lnTo>
                    <a:pt x="0" y="36575"/>
                  </a:lnTo>
                  <a:lnTo>
                    <a:pt x="88264" y="216154"/>
                  </a:lnTo>
                  <a:lnTo>
                    <a:pt x="51181" y="234442"/>
                  </a:lnTo>
                  <a:lnTo>
                    <a:pt x="161925" y="272161"/>
                  </a:lnTo>
                  <a:lnTo>
                    <a:pt x="199644" y="161544"/>
                  </a:lnTo>
                  <a:lnTo>
                    <a:pt x="162560" y="179705"/>
                  </a:lnTo>
                  <a:lnTo>
                    <a:pt x="7429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/>
            <p:cNvSpPr/>
            <p:nvPr/>
          </p:nvSpPr>
          <p:spPr>
            <a:xfrm>
              <a:off x="3259327" y="2392425"/>
              <a:ext cx="200025" cy="272415"/>
            </a:xfrm>
            <a:custGeom>
              <a:avLst/>
              <a:gdLst/>
              <a:ahLst/>
              <a:cxnLst/>
              <a:rect l="l" t="t" r="r" b="b"/>
              <a:pathLst>
                <a:path w="200025" h="272414">
                  <a:moveTo>
                    <a:pt x="199644" y="161544"/>
                  </a:moveTo>
                  <a:lnTo>
                    <a:pt x="162560" y="179705"/>
                  </a:lnTo>
                  <a:lnTo>
                    <a:pt x="74295" y="0"/>
                  </a:lnTo>
                  <a:lnTo>
                    <a:pt x="0" y="36575"/>
                  </a:lnTo>
                  <a:lnTo>
                    <a:pt x="88264" y="216154"/>
                  </a:lnTo>
                  <a:lnTo>
                    <a:pt x="51181" y="234442"/>
                  </a:lnTo>
                  <a:lnTo>
                    <a:pt x="161925" y="272161"/>
                  </a:lnTo>
                  <a:lnTo>
                    <a:pt x="199644" y="161544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31096" y="1900745"/>
              <a:ext cx="180467" cy="221869"/>
            </a:xfrm>
            <a:prstGeom prst="rect">
              <a:avLst/>
            </a:prstGeom>
          </p:spPr>
        </p:pic>
        <p:pic>
          <p:nvPicPr>
            <p:cNvPr id="56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34677" y="1921573"/>
              <a:ext cx="171704" cy="229743"/>
            </a:xfrm>
            <a:prstGeom prst="rect">
              <a:avLst/>
            </a:prstGeom>
          </p:spPr>
        </p:pic>
        <p:pic>
          <p:nvPicPr>
            <p:cNvPr id="57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69782" y="3081649"/>
              <a:ext cx="484027" cy="658125"/>
            </a:xfrm>
            <a:prstGeom prst="rect">
              <a:avLst/>
            </a:prstGeom>
          </p:spPr>
        </p:pic>
        <p:pic>
          <p:nvPicPr>
            <p:cNvPr id="58" name="object 5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6287" y="2154935"/>
              <a:ext cx="301815" cy="315468"/>
            </a:xfrm>
            <a:prstGeom prst="rect">
              <a:avLst/>
            </a:prstGeom>
          </p:spPr>
        </p:pic>
        <p:pic>
          <p:nvPicPr>
            <p:cNvPr id="59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08769" y="2174557"/>
              <a:ext cx="221360" cy="235077"/>
            </a:xfrm>
            <a:prstGeom prst="rect">
              <a:avLst/>
            </a:prstGeom>
          </p:spPr>
        </p:pic>
        <p:pic>
          <p:nvPicPr>
            <p:cNvPr id="60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83212" y="1417535"/>
              <a:ext cx="766336" cy="348564"/>
            </a:xfrm>
            <a:prstGeom prst="rect">
              <a:avLst/>
            </a:prstGeom>
          </p:spPr>
        </p:pic>
        <p:pic>
          <p:nvPicPr>
            <p:cNvPr id="61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43697" y="2461259"/>
              <a:ext cx="815314" cy="344384"/>
            </a:xfrm>
            <a:prstGeom prst="rect">
              <a:avLst/>
            </a:prstGeom>
          </p:spPr>
        </p:pic>
        <p:pic>
          <p:nvPicPr>
            <p:cNvPr id="62" name="object 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74992" y="2339339"/>
              <a:ext cx="422084" cy="534924"/>
            </a:xfrm>
            <a:prstGeom prst="rect">
              <a:avLst/>
            </a:prstGeom>
          </p:spPr>
        </p:pic>
        <p:sp>
          <p:nvSpPr>
            <p:cNvPr id="63" name="object 61"/>
            <p:cNvSpPr/>
            <p:nvPr/>
          </p:nvSpPr>
          <p:spPr>
            <a:xfrm>
              <a:off x="7605394" y="2567558"/>
              <a:ext cx="901700" cy="114300"/>
            </a:xfrm>
            <a:custGeom>
              <a:avLst/>
              <a:gdLst/>
              <a:ahLst/>
              <a:cxnLst/>
              <a:rect l="l" t="t" r="r" b="b"/>
              <a:pathLst>
                <a:path w="901700" h="114300">
                  <a:moveTo>
                    <a:pt x="787780" y="0"/>
                  </a:moveTo>
                  <a:lnTo>
                    <a:pt x="787484" y="38088"/>
                  </a:lnTo>
                  <a:lnTo>
                    <a:pt x="806576" y="38227"/>
                  </a:lnTo>
                  <a:lnTo>
                    <a:pt x="806196" y="76327"/>
                  </a:lnTo>
                  <a:lnTo>
                    <a:pt x="787187" y="76327"/>
                  </a:lnTo>
                  <a:lnTo>
                    <a:pt x="786891" y="114300"/>
                  </a:lnTo>
                  <a:lnTo>
                    <a:pt x="864295" y="76327"/>
                  </a:lnTo>
                  <a:lnTo>
                    <a:pt x="806196" y="76327"/>
                  </a:lnTo>
                  <a:lnTo>
                    <a:pt x="864575" y="76189"/>
                  </a:lnTo>
                  <a:lnTo>
                    <a:pt x="901573" y="58039"/>
                  </a:lnTo>
                  <a:lnTo>
                    <a:pt x="787780" y="0"/>
                  </a:lnTo>
                  <a:close/>
                </a:path>
                <a:path w="901700" h="114300">
                  <a:moveTo>
                    <a:pt x="787484" y="38088"/>
                  </a:moveTo>
                  <a:lnTo>
                    <a:pt x="787188" y="76189"/>
                  </a:lnTo>
                  <a:lnTo>
                    <a:pt x="806196" y="76327"/>
                  </a:lnTo>
                  <a:lnTo>
                    <a:pt x="806576" y="38227"/>
                  </a:lnTo>
                  <a:lnTo>
                    <a:pt x="787484" y="38088"/>
                  </a:lnTo>
                  <a:close/>
                </a:path>
                <a:path w="901700" h="114300">
                  <a:moveTo>
                    <a:pt x="253" y="32385"/>
                  </a:moveTo>
                  <a:lnTo>
                    <a:pt x="0" y="70485"/>
                  </a:lnTo>
                  <a:lnTo>
                    <a:pt x="787188" y="76189"/>
                  </a:lnTo>
                  <a:lnTo>
                    <a:pt x="787484" y="38088"/>
                  </a:lnTo>
                  <a:lnTo>
                    <a:pt x="253" y="32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38287" y="4006596"/>
              <a:ext cx="391668" cy="550164"/>
            </a:xfrm>
            <a:prstGeom prst="rect">
              <a:avLst/>
            </a:prstGeom>
          </p:spPr>
        </p:pic>
        <p:sp>
          <p:nvSpPr>
            <p:cNvPr id="65" name="object 63"/>
            <p:cNvSpPr/>
            <p:nvPr/>
          </p:nvSpPr>
          <p:spPr>
            <a:xfrm>
              <a:off x="2786633" y="3902202"/>
              <a:ext cx="806450" cy="483234"/>
            </a:xfrm>
            <a:custGeom>
              <a:avLst/>
              <a:gdLst/>
              <a:ahLst/>
              <a:cxnLst/>
              <a:rect l="l" t="t" r="r" b="b"/>
              <a:pathLst>
                <a:path w="806450" h="483235">
                  <a:moveTo>
                    <a:pt x="403098" y="0"/>
                  </a:moveTo>
                  <a:lnTo>
                    <a:pt x="343529" y="2619"/>
                  </a:lnTo>
                  <a:lnTo>
                    <a:pt x="286675" y="10227"/>
                  </a:lnTo>
                  <a:lnTo>
                    <a:pt x="233159" y="22451"/>
                  </a:lnTo>
                  <a:lnTo>
                    <a:pt x="183604" y="38917"/>
                  </a:lnTo>
                  <a:lnTo>
                    <a:pt x="138633" y="59251"/>
                  </a:lnTo>
                  <a:lnTo>
                    <a:pt x="98871" y="83079"/>
                  </a:lnTo>
                  <a:lnTo>
                    <a:pt x="64940" y="110027"/>
                  </a:lnTo>
                  <a:lnTo>
                    <a:pt x="37463" y="139723"/>
                  </a:lnTo>
                  <a:lnTo>
                    <a:pt x="4370" y="205860"/>
                  </a:lnTo>
                  <a:lnTo>
                    <a:pt x="0" y="241554"/>
                  </a:lnTo>
                  <a:lnTo>
                    <a:pt x="4370" y="277247"/>
                  </a:lnTo>
                  <a:lnTo>
                    <a:pt x="37463" y="343384"/>
                  </a:lnTo>
                  <a:lnTo>
                    <a:pt x="64940" y="373080"/>
                  </a:lnTo>
                  <a:lnTo>
                    <a:pt x="98871" y="400028"/>
                  </a:lnTo>
                  <a:lnTo>
                    <a:pt x="138633" y="423856"/>
                  </a:lnTo>
                  <a:lnTo>
                    <a:pt x="183604" y="444190"/>
                  </a:lnTo>
                  <a:lnTo>
                    <a:pt x="233159" y="460656"/>
                  </a:lnTo>
                  <a:lnTo>
                    <a:pt x="286675" y="472880"/>
                  </a:lnTo>
                  <a:lnTo>
                    <a:pt x="343529" y="480488"/>
                  </a:lnTo>
                  <a:lnTo>
                    <a:pt x="403098" y="483108"/>
                  </a:lnTo>
                  <a:lnTo>
                    <a:pt x="462666" y="480488"/>
                  </a:lnTo>
                  <a:lnTo>
                    <a:pt x="519520" y="472880"/>
                  </a:lnTo>
                  <a:lnTo>
                    <a:pt x="573036" y="460656"/>
                  </a:lnTo>
                  <a:lnTo>
                    <a:pt x="622591" y="444190"/>
                  </a:lnTo>
                  <a:lnTo>
                    <a:pt x="667562" y="423856"/>
                  </a:lnTo>
                  <a:lnTo>
                    <a:pt x="707324" y="400028"/>
                  </a:lnTo>
                  <a:lnTo>
                    <a:pt x="741255" y="373080"/>
                  </a:lnTo>
                  <a:lnTo>
                    <a:pt x="768732" y="343384"/>
                  </a:lnTo>
                  <a:lnTo>
                    <a:pt x="801825" y="277247"/>
                  </a:lnTo>
                  <a:lnTo>
                    <a:pt x="806195" y="241554"/>
                  </a:lnTo>
                  <a:lnTo>
                    <a:pt x="801825" y="205860"/>
                  </a:lnTo>
                  <a:lnTo>
                    <a:pt x="768732" y="139723"/>
                  </a:lnTo>
                  <a:lnTo>
                    <a:pt x="741255" y="110027"/>
                  </a:lnTo>
                  <a:lnTo>
                    <a:pt x="707324" y="83079"/>
                  </a:lnTo>
                  <a:lnTo>
                    <a:pt x="667562" y="59251"/>
                  </a:lnTo>
                  <a:lnTo>
                    <a:pt x="622591" y="38917"/>
                  </a:lnTo>
                  <a:lnTo>
                    <a:pt x="573036" y="22451"/>
                  </a:lnTo>
                  <a:lnTo>
                    <a:pt x="519520" y="10227"/>
                  </a:lnTo>
                  <a:lnTo>
                    <a:pt x="462666" y="2619"/>
                  </a:lnTo>
                  <a:lnTo>
                    <a:pt x="403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4"/>
            <p:cNvSpPr/>
            <p:nvPr/>
          </p:nvSpPr>
          <p:spPr>
            <a:xfrm>
              <a:off x="2786633" y="3902202"/>
              <a:ext cx="806450" cy="483234"/>
            </a:xfrm>
            <a:custGeom>
              <a:avLst/>
              <a:gdLst/>
              <a:ahLst/>
              <a:cxnLst/>
              <a:rect l="l" t="t" r="r" b="b"/>
              <a:pathLst>
                <a:path w="806450" h="483235">
                  <a:moveTo>
                    <a:pt x="0" y="241554"/>
                  </a:moveTo>
                  <a:lnTo>
                    <a:pt x="17066" y="171792"/>
                  </a:lnTo>
                  <a:lnTo>
                    <a:pt x="64940" y="110027"/>
                  </a:lnTo>
                  <a:lnTo>
                    <a:pt x="98871" y="83079"/>
                  </a:lnTo>
                  <a:lnTo>
                    <a:pt x="138633" y="59251"/>
                  </a:lnTo>
                  <a:lnTo>
                    <a:pt x="183604" y="38917"/>
                  </a:lnTo>
                  <a:lnTo>
                    <a:pt x="233159" y="22451"/>
                  </a:lnTo>
                  <a:lnTo>
                    <a:pt x="286675" y="10227"/>
                  </a:lnTo>
                  <a:lnTo>
                    <a:pt x="343529" y="2619"/>
                  </a:lnTo>
                  <a:lnTo>
                    <a:pt x="403098" y="0"/>
                  </a:lnTo>
                  <a:lnTo>
                    <a:pt x="462666" y="2619"/>
                  </a:lnTo>
                  <a:lnTo>
                    <a:pt x="519520" y="10227"/>
                  </a:lnTo>
                  <a:lnTo>
                    <a:pt x="573036" y="22451"/>
                  </a:lnTo>
                  <a:lnTo>
                    <a:pt x="622591" y="38917"/>
                  </a:lnTo>
                  <a:lnTo>
                    <a:pt x="667562" y="59251"/>
                  </a:lnTo>
                  <a:lnTo>
                    <a:pt x="707324" y="83079"/>
                  </a:lnTo>
                  <a:lnTo>
                    <a:pt x="741255" y="110027"/>
                  </a:lnTo>
                  <a:lnTo>
                    <a:pt x="768732" y="139723"/>
                  </a:lnTo>
                  <a:lnTo>
                    <a:pt x="801825" y="205860"/>
                  </a:lnTo>
                  <a:lnTo>
                    <a:pt x="806195" y="241554"/>
                  </a:lnTo>
                  <a:lnTo>
                    <a:pt x="801825" y="277247"/>
                  </a:lnTo>
                  <a:lnTo>
                    <a:pt x="768732" y="343384"/>
                  </a:lnTo>
                  <a:lnTo>
                    <a:pt x="741255" y="373080"/>
                  </a:lnTo>
                  <a:lnTo>
                    <a:pt x="707324" y="400028"/>
                  </a:lnTo>
                  <a:lnTo>
                    <a:pt x="667562" y="423856"/>
                  </a:lnTo>
                  <a:lnTo>
                    <a:pt x="622591" y="444190"/>
                  </a:lnTo>
                  <a:lnTo>
                    <a:pt x="573036" y="460656"/>
                  </a:lnTo>
                  <a:lnTo>
                    <a:pt x="519520" y="472880"/>
                  </a:lnTo>
                  <a:lnTo>
                    <a:pt x="462666" y="480488"/>
                  </a:lnTo>
                  <a:lnTo>
                    <a:pt x="403098" y="483108"/>
                  </a:lnTo>
                  <a:lnTo>
                    <a:pt x="343529" y="480488"/>
                  </a:lnTo>
                  <a:lnTo>
                    <a:pt x="286675" y="472880"/>
                  </a:lnTo>
                  <a:lnTo>
                    <a:pt x="233159" y="460656"/>
                  </a:lnTo>
                  <a:lnTo>
                    <a:pt x="183604" y="444190"/>
                  </a:lnTo>
                  <a:lnTo>
                    <a:pt x="138633" y="423856"/>
                  </a:lnTo>
                  <a:lnTo>
                    <a:pt x="98871" y="400028"/>
                  </a:lnTo>
                  <a:lnTo>
                    <a:pt x="64940" y="373080"/>
                  </a:lnTo>
                  <a:lnTo>
                    <a:pt x="37463" y="343384"/>
                  </a:lnTo>
                  <a:lnTo>
                    <a:pt x="4370" y="277247"/>
                  </a:lnTo>
                  <a:lnTo>
                    <a:pt x="0" y="241554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5"/>
            <p:cNvSpPr/>
            <p:nvPr/>
          </p:nvSpPr>
          <p:spPr>
            <a:xfrm>
              <a:off x="1986533" y="1671065"/>
              <a:ext cx="304800" cy="1079500"/>
            </a:xfrm>
            <a:custGeom>
              <a:avLst/>
              <a:gdLst/>
              <a:ahLst/>
              <a:cxnLst/>
              <a:rect l="l" t="t" r="r" b="b"/>
              <a:pathLst>
                <a:path w="304800" h="1079500">
                  <a:moveTo>
                    <a:pt x="304800" y="1078992"/>
                  </a:moveTo>
                  <a:lnTo>
                    <a:pt x="245465" y="1076987"/>
                  </a:lnTo>
                  <a:lnTo>
                    <a:pt x="197024" y="1071530"/>
                  </a:lnTo>
                  <a:lnTo>
                    <a:pt x="164371" y="1063454"/>
                  </a:lnTo>
                  <a:lnTo>
                    <a:pt x="152400" y="1053592"/>
                  </a:lnTo>
                  <a:lnTo>
                    <a:pt x="152400" y="564896"/>
                  </a:lnTo>
                  <a:lnTo>
                    <a:pt x="140428" y="555033"/>
                  </a:lnTo>
                  <a:lnTo>
                    <a:pt x="107775" y="546957"/>
                  </a:lnTo>
                  <a:lnTo>
                    <a:pt x="59334" y="541500"/>
                  </a:lnTo>
                  <a:lnTo>
                    <a:pt x="0" y="539496"/>
                  </a:lnTo>
                  <a:lnTo>
                    <a:pt x="59334" y="537491"/>
                  </a:lnTo>
                  <a:lnTo>
                    <a:pt x="107775" y="532034"/>
                  </a:lnTo>
                  <a:lnTo>
                    <a:pt x="140428" y="523958"/>
                  </a:lnTo>
                  <a:lnTo>
                    <a:pt x="152400" y="514096"/>
                  </a:lnTo>
                  <a:lnTo>
                    <a:pt x="152400" y="25400"/>
                  </a:lnTo>
                  <a:lnTo>
                    <a:pt x="164371" y="15537"/>
                  </a:lnTo>
                  <a:lnTo>
                    <a:pt x="197024" y="7461"/>
                  </a:lnTo>
                  <a:lnTo>
                    <a:pt x="245465" y="2004"/>
                  </a:lnTo>
                  <a:lnTo>
                    <a:pt x="304800" y="0"/>
                  </a:lnTo>
                </a:path>
              </a:pathLst>
            </a:custGeom>
            <a:ln w="28575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/>
            <p:cNvSpPr/>
            <p:nvPr/>
          </p:nvSpPr>
          <p:spPr>
            <a:xfrm>
              <a:off x="1989581" y="2795777"/>
              <a:ext cx="341630" cy="2193290"/>
            </a:xfrm>
            <a:custGeom>
              <a:avLst/>
              <a:gdLst/>
              <a:ahLst/>
              <a:cxnLst/>
              <a:rect l="l" t="t" r="r" b="b"/>
              <a:pathLst>
                <a:path w="341630" h="2193290">
                  <a:moveTo>
                    <a:pt x="341375" y="2193036"/>
                  </a:moveTo>
                  <a:lnTo>
                    <a:pt x="274951" y="2190800"/>
                  </a:lnTo>
                  <a:lnTo>
                    <a:pt x="220694" y="2184703"/>
                  </a:lnTo>
                  <a:lnTo>
                    <a:pt x="184106" y="2175660"/>
                  </a:lnTo>
                  <a:lnTo>
                    <a:pt x="170687" y="2164588"/>
                  </a:lnTo>
                  <a:lnTo>
                    <a:pt x="170687" y="1124966"/>
                  </a:lnTo>
                  <a:lnTo>
                    <a:pt x="157269" y="1113893"/>
                  </a:lnTo>
                  <a:lnTo>
                    <a:pt x="120681" y="1104850"/>
                  </a:lnTo>
                  <a:lnTo>
                    <a:pt x="66424" y="1098753"/>
                  </a:lnTo>
                  <a:lnTo>
                    <a:pt x="0" y="1096518"/>
                  </a:lnTo>
                  <a:lnTo>
                    <a:pt x="66424" y="1094282"/>
                  </a:lnTo>
                  <a:lnTo>
                    <a:pt x="120681" y="1088185"/>
                  </a:lnTo>
                  <a:lnTo>
                    <a:pt x="157269" y="1079142"/>
                  </a:lnTo>
                  <a:lnTo>
                    <a:pt x="170687" y="1068070"/>
                  </a:lnTo>
                  <a:lnTo>
                    <a:pt x="170687" y="28448"/>
                  </a:lnTo>
                  <a:lnTo>
                    <a:pt x="184106" y="17359"/>
                  </a:lnTo>
                  <a:lnTo>
                    <a:pt x="220694" y="8318"/>
                  </a:lnTo>
                  <a:lnTo>
                    <a:pt x="274951" y="2230"/>
                  </a:lnTo>
                  <a:lnTo>
                    <a:pt x="341375" y="0"/>
                  </a:lnTo>
                </a:path>
              </a:pathLst>
            </a:custGeom>
            <a:ln w="28575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60291" y="2628874"/>
              <a:ext cx="585254" cy="440461"/>
            </a:xfrm>
            <a:prstGeom prst="rect">
              <a:avLst/>
            </a:prstGeom>
          </p:spPr>
        </p:pic>
        <p:sp>
          <p:nvSpPr>
            <p:cNvPr id="70" name="object 68"/>
            <p:cNvSpPr/>
            <p:nvPr/>
          </p:nvSpPr>
          <p:spPr>
            <a:xfrm>
              <a:off x="3979926" y="2650997"/>
              <a:ext cx="427990" cy="283845"/>
            </a:xfrm>
            <a:custGeom>
              <a:avLst/>
              <a:gdLst/>
              <a:ahLst/>
              <a:cxnLst/>
              <a:rect l="l" t="t" r="r" b="b"/>
              <a:pathLst>
                <a:path w="427989" h="283844">
                  <a:moveTo>
                    <a:pt x="43179" y="210312"/>
                  </a:moveTo>
                  <a:lnTo>
                    <a:pt x="0" y="283844"/>
                  </a:lnTo>
                  <a:lnTo>
                    <a:pt x="84709" y="274319"/>
                  </a:lnTo>
                  <a:lnTo>
                    <a:pt x="75315" y="259841"/>
                  </a:lnTo>
                  <a:lnTo>
                    <a:pt x="60198" y="259841"/>
                  </a:lnTo>
                  <a:lnTo>
                    <a:pt x="46354" y="238632"/>
                  </a:lnTo>
                  <a:lnTo>
                    <a:pt x="57049" y="231689"/>
                  </a:lnTo>
                  <a:lnTo>
                    <a:pt x="43179" y="210312"/>
                  </a:lnTo>
                  <a:close/>
                </a:path>
                <a:path w="427989" h="283844">
                  <a:moveTo>
                    <a:pt x="57049" y="231689"/>
                  </a:moveTo>
                  <a:lnTo>
                    <a:pt x="46354" y="238632"/>
                  </a:lnTo>
                  <a:lnTo>
                    <a:pt x="60198" y="259841"/>
                  </a:lnTo>
                  <a:lnTo>
                    <a:pt x="70836" y="252938"/>
                  </a:lnTo>
                  <a:lnTo>
                    <a:pt x="57049" y="231689"/>
                  </a:lnTo>
                  <a:close/>
                </a:path>
                <a:path w="427989" h="283844">
                  <a:moveTo>
                    <a:pt x="70836" y="252938"/>
                  </a:moveTo>
                  <a:lnTo>
                    <a:pt x="60198" y="259841"/>
                  </a:lnTo>
                  <a:lnTo>
                    <a:pt x="75315" y="259841"/>
                  </a:lnTo>
                  <a:lnTo>
                    <a:pt x="70836" y="252938"/>
                  </a:lnTo>
                  <a:close/>
                </a:path>
                <a:path w="427989" h="283844">
                  <a:moveTo>
                    <a:pt x="413893" y="0"/>
                  </a:moveTo>
                  <a:lnTo>
                    <a:pt x="57049" y="231689"/>
                  </a:lnTo>
                  <a:lnTo>
                    <a:pt x="70836" y="252938"/>
                  </a:lnTo>
                  <a:lnTo>
                    <a:pt x="427736" y="21335"/>
                  </a:lnTo>
                  <a:lnTo>
                    <a:pt x="413893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6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01567" y="2599918"/>
              <a:ext cx="475526" cy="332257"/>
            </a:xfrm>
            <a:prstGeom prst="rect">
              <a:avLst/>
            </a:prstGeom>
          </p:spPr>
        </p:pic>
        <p:pic>
          <p:nvPicPr>
            <p:cNvPr id="72" name="object 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55847" y="2545079"/>
              <a:ext cx="565378" cy="507492"/>
            </a:xfrm>
            <a:prstGeom prst="rect">
              <a:avLst/>
            </a:prstGeom>
          </p:spPr>
        </p:pic>
        <p:sp>
          <p:nvSpPr>
            <p:cNvPr id="73" name="object 71"/>
            <p:cNvSpPr/>
            <p:nvPr/>
          </p:nvSpPr>
          <p:spPr>
            <a:xfrm>
              <a:off x="3450336" y="2628900"/>
              <a:ext cx="382905" cy="239395"/>
            </a:xfrm>
            <a:custGeom>
              <a:avLst/>
              <a:gdLst/>
              <a:ahLst/>
              <a:cxnLst/>
              <a:rect l="l" t="t" r="r" b="b"/>
              <a:pathLst>
                <a:path w="382904" h="239394">
                  <a:moveTo>
                    <a:pt x="342646" y="0"/>
                  </a:moveTo>
                  <a:lnTo>
                    <a:pt x="39877" y="0"/>
                  </a:lnTo>
                  <a:lnTo>
                    <a:pt x="24378" y="3141"/>
                  </a:lnTo>
                  <a:lnTo>
                    <a:pt x="11699" y="11699"/>
                  </a:lnTo>
                  <a:lnTo>
                    <a:pt x="3141" y="24378"/>
                  </a:lnTo>
                  <a:lnTo>
                    <a:pt x="0" y="39877"/>
                  </a:lnTo>
                  <a:lnTo>
                    <a:pt x="0" y="199389"/>
                  </a:lnTo>
                  <a:lnTo>
                    <a:pt x="3141" y="214889"/>
                  </a:lnTo>
                  <a:lnTo>
                    <a:pt x="11699" y="227568"/>
                  </a:lnTo>
                  <a:lnTo>
                    <a:pt x="24378" y="236126"/>
                  </a:lnTo>
                  <a:lnTo>
                    <a:pt x="39877" y="239268"/>
                  </a:lnTo>
                  <a:lnTo>
                    <a:pt x="342646" y="239268"/>
                  </a:lnTo>
                  <a:lnTo>
                    <a:pt x="358145" y="236126"/>
                  </a:lnTo>
                  <a:lnTo>
                    <a:pt x="370824" y="227568"/>
                  </a:lnTo>
                  <a:lnTo>
                    <a:pt x="379382" y="214889"/>
                  </a:lnTo>
                  <a:lnTo>
                    <a:pt x="382524" y="199389"/>
                  </a:lnTo>
                  <a:lnTo>
                    <a:pt x="382524" y="39877"/>
                  </a:lnTo>
                  <a:lnTo>
                    <a:pt x="379382" y="24378"/>
                  </a:lnTo>
                  <a:lnTo>
                    <a:pt x="370824" y="11699"/>
                  </a:lnTo>
                  <a:lnTo>
                    <a:pt x="358145" y="3141"/>
                  </a:lnTo>
                  <a:lnTo>
                    <a:pt x="34264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2"/>
            <p:cNvSpPr/>
            <p:nvPr/>
          </p:nvSpPr>
          <p:spPr>
            <a:xfrm>
              <a:off x="3450336" y="2628900"/>
              <a:ext cx="382905" cy="239395"/>
            </a:xfrm>
            <a:custGeom>
              <a:avLst/>
              <a:gdLst/>
              <a:ahLst/>
              <a:cxnLst/>
              <a:rect l="l" t="t" r="r" b="b"/>
              <a:pathLst>
                <a:path w="382904" h="239394">
                  <a:moveTo>
                    <a:pt x="0" y="39877"/>
                  </a:moveTo>
                  <a:lnTo>
                    <a:pt x="3141" y="24378"/>
                  </a:lnTo>
                  <a:lnTo>
                    <a:pt x="11699" y="11699"/>
                  </a:lnTo>
                  <a:lnTo>
                    <a:pt x="24378" y="3141"/>
                  </a:lnTo>
                  <a:lnTo>
                    <a:pt x="39877" y="0"/>
                  </a:lnTo>
                  <a:lnTo>
                    <a:pt x="342646" y="0"/>
                  </a:lnTo>
                  <a:lnTo>
                    <a:pt x="358145" y="3141"/>
                  </a:lnTo>
                  <a:lnTo>
                    <a:pt x="370824" y="11699"/>
                  </a:lnTo>
                  <a:lnTo>
                    <a:pt x="379382" y="24378"/>
                  </a:lnTo>
                  <a:lnTo>
                    <a:pt x="382524" y="39877"/>
                  </a:lnTo>
                  <a:lnTo>
                    <a:pt x="382524" y="199389"/>
                  </a:lnTo>
                  <a:lnTo>
                    <a:pt x="379382" y="214889"/>
                  </a:lnTo>
                  <a:lnTo>
                    <a:pt x="370824" y="227568"/>
                  </a:lnTo>
                  <a:lnTo>
                    <a:pt x="358145" y="236126"/>
                  </a:lnTo>
                  <a:lnTo>
                    <a:pt x="342646" y="239268"/>
                  </a:lnTo>
                  <a:lnTo>
                    <a:pt x="39877" y="239268"/>
                  </a:lnTo>
                  <a:lnTo>
                    <a:pt x="24378" y="236126"/>
                  </a:lnTo>
                  <a:lnTo>
                    <a:pt x="11699" y="227568"/>
                  </a:lnTo>
                  <a:lnTo>
                    <a:pt x="3141" y="214889"/>
                  </a:lnTo>
                  <a:lnTo>
                    <a:pt x="0" y="199389"/>
                  </a:lnTo>
                  <a:lnTo>
                    <a:pt x="0" y="39877"/>
                  </a:lnTo>
                  <a:close/>
                </a:path>
              </a:pathLst>
            </a:custGeom>
            <a:ln w="127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4"/>
          <p:cNvSpPr txBox="1"/>
          <p:nvPr/>
        </p:nvSpPr>
        <p:spPr>
          <a:xfrm>
            <a:off x="4586372" y="3092844"/>
            <a:ext cx="266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1Q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7" name="object 75"/>
          <p:cNvGrpSpPr/>
          <p:nvPr/>
        </p:nvGrpSpPr>
        <p:grpSpPr>
          <a:xfrm>
            <a:off x="3960770" y="4364419"/>
            <a:ext cx="565785" cy="508000"/>
            <a:chOff x="2883407" y="3875532"/>
            <a:chExt cx="565785" cy="508000"/>
          </a:xfrm>
        </p:grpSpPr>
        <p:pic>
          <p:nvPicPr>
            <p:cNvPr id="78" name="object 7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27603" y="3930396"/>
              <a:ext cx="475526" cy="332257"/>
            </a:xfrm>
            <a:prstGeom prst="rect">
              <a:avLst/>
            </a:prstGeom>
          </p:spPr>
        </p:pic>
        <p:pic>
          <p:nvPicPr>
            <p:cNvPr id="79" name="object 7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83407" y="3875532"/>
              <a:ext cx="565378" cy="507492"/>
            </a:xfrm>
            <a:prstGeom prst="rect">
              <a:avLst/>
            </a:prstGeom>
          </p:spPr>
        </p:pic>
        <p:sp>
          <p:nvSpPr>
            <p:cNvPr id="80" name="object 78"/>
            <p:cNvSpPr/>
            <p:nvPr/>
          </p:nvSpPr>
          <p:spPr>
            <a:xfrm>
              <a:off x="2976371" y="3959352"/>
              <a:ext cx="382905" cy="239395"/>
            </a:xfrm>
            <a:custGeom>
              <a:avLst/>
              <a:gdLst/>
              <a:ahLst/>
              <a:cxnLst/>
              <a:rect l="l" t="t" r="r" b="b"/>
              <a:pathLst>
                <a:path w="382904" h="239395">
                  <a:moveTo>
                    <a:pt x="342645" y="0"/>
                  </a:moveTo>
                  <a:lnTo>
                    <a:pt x="39877" y="0"/>
                  </a:lnTo>
                  <a:lnTo>
                    <a:pt x="24378" y="3134"/>
                  </a:lnTo>
                  <a:lnTo>
                    <a:pt x="11699" y="11680"/>
                  </a:lnTo>
                  <a:lnTo>
                    <a:pt x="3141" y="24356"/>
                  </a:lnTo>
                  <a:lnTo>
                    <a:pt x="0" y="39878"/>
                  </a:lnTo>
                  <a:lnTo>
                    <a:pt x="0" y="199390"/>
                  </a:lnTo>
                  <a:lnTo>
                    <a:pt x="3141" y="214911"/>
                  </a:lnTo>
                  <a:lnTo>
                    <a:pt x="11699" y="227587"/>
                  </a:lnTo>
                  <a:lnTo>
                    <a:pt x="24378" y="236133"/>
                  </a:lnTo>
                  <a:lnTo>
                    <a:pt x="39877" y="239268"/>
                  </a:lnTo>
                  <a:lnTo>
                    <a:pt x="342645" y="239268"/>
                  </a:lnTo>
                  <a:lnTo>
                    <a:pt x="358145" y="236133"/>
                  </a:lnTo>
                  <a:lnTo>
                    <a:pt x="370824" y="227587"/>
                  </a:lnTo>
                  <a:lnTo>
                    <a:pt x="379382" y="214911"/>
                  </a:lnTo>
                  <a:lnTo>
                    <a:pt x="382524" y="199390"/>
                  </a:lnTo>
                  <a:lnTo>
                    <a:pt x="382524" y="39878"/>
                  </a:lnTo>
                  <a:lnTo>
                    <a:pt x="379382" y="24356"/>
                  </a:lnTo>
                  <a:lnTo>
                    <a:pt x="370824" y="11680"/>
                  </a:lnTo>
                  <a:lnTo>
                    <a:pt x="358145" y="3134"/>
                  </a:lnTo>
                  <a:lnTo>
                    <a:pt x="34264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9"/>
            <p:cNvSpPr/>
            <p:nvPr/>
          </p:nvSpPr>
          <p:spPr>
            <a:xfrm>
              <a:off x="2976371" y="3959352"/>
              <a:ext cx="382905" cy="239395"/>
            </a:xfrm>
            <a:custGeom>
              <a:avLst/>
              <a:gdLst/>
              <a:ahLst/>
              <a:cxnLst/>
              <a:rect l="l" t="t" r="r" b="b"/>
              <a:pathLst>
                <a:path w="382904" h="239395">
                  <a:moveTo>
                    <a:pt x="0" y="39878"/>
                  </a:moveTo>
                  <a:lnTo>
                    <a:pt x="3141" y="24356"/>
                  </a:lnTo>
                  <a:lnTo>
                    <a:pt x="11699" y="11680"/>
                  </a:lnTo>
                  <a:lnTo>
                    <a:pt x="24378" y="3134"/>
                  </a:lnTo>
                  <a:lnTo>
                    <a:pt x="39877" y="0"/>
                  </a:lnTo>
                  <a:lnTo>
                    <a:pt x="342645" y="0"/>
                  </a:lnTo>
                  <a:lnTo>
                    <a:pt x="358145" y="3134"/>
                  </a:lnTo>
                  <a:lnTo>
                    <a:pt x="370824" y="11680"/>
                  </a:lnTo>
                  <a:lnTo>
                    <a:pt x="379382" y="24356"/>
                  </a:lnTo>
                  <a:lnTo>
                    <a:pt x="382524" y="39878"/>
                  </a:lnTo>
                  <a:lnTo>
                    <a:pt x="382524" y="199390"/>
                  </a:lnTo>
                  <a:lnTo>
                    <a:pt x="379382" y="214911"/>
                  </a:lnTo>
                  <a:lnTo>
                    <a:pt x="370824" y="227587"/>
                  </a:lnTo>
                  <a:lnTo>
                    <a:pt x="358145" y="236133"/>
                  </a:lnTo>
                  <a:lnTo>
                    <a:pt x="342645" y="239268"/>
                  </a:lnTo>
                  <a:lnTo>
                    <a:pt x="39877" y="239268"/>
                  </a:lnTo>
                  <a:lnTo>
                    <a:pt x="24378" y="236133"/>
                  </a:lnTo>
                  <a:lnTo>
                    <a:pt x="11699" y="227587"/>
                  </a:lnTo>
                  <a:lnTo>
                    <a:pt x="3141" y="214911"/>
                  </a:lnTo>
                  <a:lnTo>
                    <a:pt x="0" y="199390"/>
                  </a:lnTo>
                  <a:lnTo>
                    <a:pt x="0" y="39878"/>
                  </a:lnTo>
                  <a:close/>
                </a:path>
              </a:pathLst>
            </a:custGeom>
            <a:ln w="127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0"/>
          <p:cNvSpPr txBox="1"/>
          <p:nvPr/>
        </p:nvSpPr>
        <p:spPr>
          <a:xfrm>
            <a:off x="4112663" y="4424261"/>
            <a:ext cx="266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1Q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3" name="object 81"/>
          <p:cNvGrpSpPr/>
          <p:nvPr/>
        </p:nvGrpSpPr>
        <p:grpSpPr>
          <a:xfrm>
            <a:off x="3281067" y="3446970"/>
            <a:ext cx="565785" cy="508000"/>
            <a:chOff x="2203704" y="2958083"/>
            <a:chExt cx="565785" cy="508000"/>
          </a:xfrm>
        </p:grpSpPr>
        <p:pic>
          <p:nvPicPr>
            <p:cNvPr id="84" name="object 8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49424" y="3014446"/>
              <a:ext cx="473938" cy="332257"/>
            </a:xfrm>
            <a:prstGeom prst="rect">
              <a:avLst/>
            </a:prstGeom>
          </p:spPr>
        </p:pic>
        <p:pic>
          <p:nvPicPr>
            <p:cNvPr id="85" name="object 8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03704" y="2958083"/>
              <a:ext cx="565378" cy="507492"/>
            </a:xfrm>
            <a:prstGeom prst="rect">
              <a:avLst/>
            </a:prstGeom>
          </p:spPr>
        </p:pic>
        <p:sp>
          <p:nvSpPr>
            <p:cNvPr id="86" name="object 84"/>
            <p:cNvSpPr/>
            <p:nvPr/>
          </p:nvSpPr>
          <p:spPr>
            <a:xfrm>
              <a:off x="2298192" y="3043427"/>
              <a:ext cx="381000" cy="239395"/>
            </a:xfrm>
            <a:custGeom>
              <a:avLst/>
              <a:gdLst/>
              <a:ahLst/>
              <a:cxnLst/>
              <a:rect l="l" t="t" r="r" b="b"/>
              <a:pathLst>
                <a:path w="381000" h="239395">
                  <a:moveTo>
                    <a:pt x="341121" y="0"/>
                  </a:moveTo>
                  <a:lnTo>
                    <a:pt x="39877" y="0"/>
                  </a:lnTo>
                  <a:lnTo>
                    <a:pt x="24378" y="3141"/>
                  </a:lnTo>
                  <a:lnTo>
                    <a:pt x="11699" y="11699"/>
                  </a:lnTo>
                  <a:lnTo>
                    <a:pt x="3141" y="24378"/>
                  </a:lnTo>
                  <a:lnTo>
                    <a:pt x="0" y="39878"/>
                  </a:lnTo>
                  <a:lnTo>
                    <a:pt x="0" y="199390"/>
                  </a:lnTo>
                  <a:lnTo>
                    <a:pt x="3141" y="214889"/>
                  </a:lnTo>
                  <a:lnTo>
                    <a:pt x="11699" y="227568"/>
                  </a:lnTo>
                  <a:lnTo>
                    <a:pt x="24378" y="236126"/>
                  </a:lnTo>
                  <a:lnTo>
                    <a:pt x="39877" y="239268"/>
                  </a:lnTo>
                  <a:lnTo>
                    <a:pt x="341121" y="239268"/>
                  </a:lnTo>
                  <a:lnTo>
                    <a:pt x="356621" y="236126"/>
                  </a:lnTo>
                  <a:lnTo>
                    <a:pt x="369300" y="227568"/>
                  </a:lnTo>
                  <a:lnTo>
                    <a:pt x="377858" y="214889"/>
                  </a:lnTo>
                  <a:lnTo>
                    <a:pt x="381000" y="199390"/>
                  </a:lnTo>
                  <a:lnTo>
                    <a:pt x="381000" y="39878"/>
                  </a:lnTo>
                  <a:lnTo>
                    <a:pt x="377858" y="24378"/>
                  </a:lnTo>
                  <a:lnTo>
                    <a:pt x="369300" y="11699"/>
                  </a:lnTo>
                  <a:lnTo>
                    <a:pt x="356621" y="3141"/>
                  </a:lnTo>
                  <a:lnTo>
                    <a:pt x="34112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5"/>
            <p:cNvSpPr/>
            <p:nvPr/>
          </p:nvSpPr>
          <p:spPr>
            <a:xfrm>
              <a:off x="2298192" y="3043427"/>
              <a:ext cx="381000" cy="239395"/>
            </a:xfrm>
            <a:custGeom>
              <a:avLst/>
              <a:gdLst/>
              <a:ahLst/>
              <a:cxnLst/>
              <a:rect l="l" t="t" r="r" b="b"/>
              <a:pathLst>
                <a:path w="381000" h="239395">
                  <a:moveTo>
                    <a:pt x="0" y="39878"/>
                  </a:moveTo>
                  <a:lnTo>
                    <a:pt x="3141" y="24378"/>
                  </a:lnTo>
                  <a:lnTo>
                    <a:pt x="11699" y="11699"/>
                  </a:lnTo>
                  <a:lnTo>
                    <a:pt x="24378" y="3141"/>
                  </a:lnTo>
                  <a:lnTo>
                    <a:pt x="39877" y="0"/>
                  </a:lnTo>
                  <a:lnTo>
                    <a:pt x="341121" y="0"/>
                  </a:lnTo>
                  <a:lnTo>
                    <a:pt x="356621" y="3141"/>
                  </a:lnTo>
                  <a:lnTo>
                    <a:pt x="369300" y="11699"/>
                  </a:lnTo>
                  <a:lnTo>
                    <a:pt x="377858" y="24378"/>
                  </a:lnTo>
                  <a:lnTo>
                    <a:pt x="381000" y="39878"/>
                  </a:lnTo>
                  <a:lnTo>
                    <a:pt x="381000" y="199390"/>
                  </a:lnTo>
                  <a:lnTo>
                    <a:pt x="377858" y="214889"/>
                  </a:lnTo>
                  <a:lnTo>
                    <a:pt x="369300" y="227568"/>
                  </a:lnTo>
                  <a:lnTo>
                    <a:pt x="356621" y="236126"/>
                  </a:lnTo>
                  <a:lnTo>
                    <a:pt x="341121" y="239268"/>
                  </a:lnTo>
                  <a:lnTo>
                    <a:pt x="39877" y="239268"/>
                  </a:lnTo>
                  <a:lnTo>
                    <a:pt x="24378" y="236126"/>
                  </a:lnTo>
                  <a:lnTo>
                    <a:pt x="11699" y="227568"/>
                  </a:lnTo>
                  <a:lnTo>
                    <a:pt x="3141" y="214889"/>
                  </a:lnTo>
                  <a:lnTo>
                    <a:pt x="0" y="199390"/>
                  </a:lnTo>
                  <a:lnTo>
                    <a:pt x="0" y="39878"/>
                  </a:lnTo>
                  <a:close/>
                </a:path>
              </a:pathLst>
            </a:custGeom>
            <a:ln w="127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6"/>
          <p:cNvSpPr txBox="1"/>
          <p:nvPr/>
        </p:nvSpPr>
        <p:spPr>
          <a:xfrm>
            <a:off x="3433848" y="3507168"/>
            <a:ext cx="266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1Q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0" name="object 88"/>
          <p:cNvGrpSpPr/>
          <p:nvPr/>
        </p:nvGrpSpPr>
        <p:grpSpPr>
          <a:xfrm>
            <a:off x="3867807" y="2196020"/>
            <a:ext cx="4398010" cy="2565400"/>
            <a:chOff x="2790444" y="1707133"/>
            <a:chExt cx="4398010" cy="2565400"/>
          </a:xfrm>
        </p:grpSpPr>
        <p:pic>
          <p:nvPicPr>
            <p:cNvPr id="91" name="object 8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21317" y="3744912"/>
              <a:ext cx="190753" cy="206451"/>
            </a:xfrm>
            <a:prstGeom prst="rect">
              <a:avLst/>
            </a:prstGeom>
          </p:spPr>
        </p:pic>
        <p:pic>
          <p:nvPicPr>
            <p:cNvPr id="92" name="object 9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241357" y="3731323"/>
              <a:ext cx="202692" cy="192189"/>
            </a:xfrm>
            <a:prstGeom prst="rect">
              <a:avLst/>
            </a:prstGeom>
          </p:spPr>
        </p:pic>
        <p:sp>
          <p:nvSpPr>
            <p:cNvPr id="93" name="object 91"/>
            <p:cNvSpPr/>
            <p:nvPr/>
          </p:nvSpPr>
          <p:spPr>
            <a:xfrm>
              <a:off x="3472434" y="3724148"/>
              <a:ext cx="541020" cy="535305"/>
            </a:xfrm>
            <a:custGeom>
              <a:avLst/>
              <a:gdLst/>
              <a:ahLst/>
              <a:cxnLst/>
              <a:rect l="l" t="t" r="r" b="b"/>
              <a:pathLst>
                <a:path w="541020" h="535304">
                  <a:moveTo>
                    <a:pt x="539750" y="0"/>
                  </a:moveTo>
                  <a:lnTo>
                    <a:pt x="532652" y="43674"/>
                  </a:lnTo>
                  <a:lnTo>
                    <a:pt x="519744" y="85923"/>
                  </a:lnTo>
                  <a:lnTo>
                    <a:pt x="501318" y="126478"/>
                  </a:lnTo>
                  <a:lnTo>
                    <a:pt x="477665" y="165072"/>
                  </a:lnTo>
                  <a:lnTo>
                    <a:pt x="449077" y="201436"/>
                  </a:lnTo>
                  <a:lnTo>
                    <a:pt x="415845" y="235302"/>
                  </a:lnTo>
                  <a:lnTo>
                    <a:pt x="378261" y="266402"/>
                  </a:lnTo>
                  <a:lnTo>
                    <a:pt x="336615" y="294468"/>
                  </a:lnTo>
                  <a:lnTo>
                    <a:pt x="291201" y="319232"/>
                  </a:lnTo>
                  <a:lnTo>
                    <a:pt x="242308" y="340426"/>
                  </a:lnTo>
                  <a:lnTo>
                    <a:pt x="190229" y="357781"/>
                  </a:lnTo>
                  <a:lnTo>
                    <a:pt x="135254" y="371030"/>
                  </a:lnTo>
                  <a:lnTo>
                    <a:pt x="135254" y="264756"/>
                  </a:lnTo>
                  <a:lnTo>
                    <a:pt x="0" y="413130"/>
                  </a:lnTo>
                  <a:lnTo>
                    <a:pt x="135254" y="535266"/>
                  </a:lnTo>
                  <a:lnTo>
                    <a:pt x="135254" y="428993"/>
                  </a:lnTo>
                  <a:lnTo>
                    <a:pt x="188083" y="416358"/>
                  </a:lnTo>
                  <a:lnTo>
                    <a:pt x="238157" y="399971"/>
                  </a:lnTo>
                  <a:lnTo>
                    <a:pt x="285245" y="380076"/>
                  </a:lnTo>
                  <a:lnTo>
                    <a:pt x="329113" y="356920"/>
                  </a:lnTo>
                  <a:lnTo>
                    <a:pt x="369530" y="330747"/>
                  </a:lnTo>
                  <a:lnTo>
                    <a:pt x="406265" y="301804"/>
                  </a:lnTo>
                  <a:lnTo>
                    <a:pt x="439086" y="270336"/>
                  </a:lnTo>
                  <a:lnTo>
                    <a:pt x="467760" y="236590"/>
                  </a:lnTo>
                  <a:lnTo>
                    <a:pt x="492057" y="200809"/>
                  </a:lnTo>
                  <a:lnTo>
                    <a:pt x="511743" y="163240"/>
                  </a:lnTo>
                  <a:lnTo>
                    <a:pt x="526587" y="124130"/>
                  </a:lnTo>
                  <a:lnTo>
                    <a:pt x="536358" y="83722"/>
                  </a:lnTo>
                  <a:lnTo>
                    <a:pt x="540822" y="42264"/>
                  </a:lnTo>
                  <a:lnTo>
                    <a:pt x="53975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2"/>
            <p:cNvSpPr/>
            <p:nvPr/>
          </p:nvSpPr>
          <p:spPr>
            <a:xfrm>
              <a:off x="3472434" y="3281933"/>
              <a:ext cx="541020" cy="471170"/>
            </a:xfrm>
            <a:custGeom>
              <a:avLst/>
              <a:gdLst/>
              <a:ahLst/>
              <a:cxnLst/>
              <a:rect l="l" t="t" r="r" b="b"/>
              <a:pathLst>
                <a:path w="541020" h="471170">
                  <a:moveTo>
                    <a:pt x="0" y="0"/>
                  </a:moveTo>
                  <a:lnTo>
                    <a:pt x="0" y="57912"/>
                  </a:lnTo>
                  <a:lnTo>
                    <a:pt x="55321" y="60045"/>
                  </a:lnTo>
                  <a:lnTo>
                    <a:pt x="109044" y="66308"/>
                  </a:lnTo>
                  <a:lnTo>
                    <a:pt x="160895" y="76492"/>
                  </a:lnTo>
                  <a:lnTo>
                    <a:pt x="210603" y="90390"/>
                  </a:lnTo>
                  <a:lnTo>
                    <a:pt x="257897" y="107793"/>
                  </a:lnTo>
                  <a:lnTo>
                    <a:pt x="302504" y="128494"/>
                  </a:lnTo>
                  <a:lnTo>
                    <a:pt x="344153" y="152285"/>
                  </a:lnTo>
                  <a:lnTo>
                    <a:pt x="382571" y="178958"/>
                  </a:lnTo>
                  <a:lnTo>
                    <a:pt x="417488" y="208306"/>
                  </a:lnTo>
                  <a:lnTo>
                    <a:pt x="448631" y="240121"/>
                  </a:lnTo>
                  <a:lnTo>
                    <a:pt x="475728" y="274194"/>
                  </a:lnTo>
                  <a:lnTo>
                    <a:pt x="498508" y="310318"/>
                  </a:lnTo>
                  <a:lnTo>
                    <a:pt x="516699" y="348286"/>
                  </a:lnTo>
                  <a:lnTo>
                    <a:pt x="530029" y="387889"/>
                  </a:lnTo>
                  <a:lnTo>
                    <a:pt x="538227" y="428919"/>
                  </a:lnTo>
                  <a:lnTo>
                    <a:pt x="541019" y="471170"/>
                  </a:lnTo>
                  <a:lnTo>
                    <a:pt x="541019" y="413131"/>
                  </a:lnTo>
                  <a:lnTo>
                    <a:pt x="538227" y="370902"/>
                  </a:lnTo>
                  <a:lnTo>
                    <a:pt x="530029" y="329891"/>
                  </a:lnTo>
                  <a:lnTo>
                    <a:pt x="516699" y="290305"/>
                  </a:lnTo>
                  <a:lnTo>
                    <a:pt x="498508" y="252352"/>
                  </a:lnTo>
                  <a:lnTo>
                    <a:pt x="475728" y="216241"/>
                  </a:lnTo>
                  <a:lnTo>
                    <a:pt x="448631" y="182178"/>
                  </a:lnTo>
                  <a:lnTo>
                    <a:pt x="417488" y="150372"/>
                  </a:lnTo>
                  <a:lnTo>
                    <a:pt x="382571" y="121031"/>
                  </a:lnTo>
                  <a:lnTo>
                    <a:pt x="344153" y="94362"/>
                  </a:lnTo>
                  <a:lnTo>
                    <a:pt x="302504" y="70575"/>
                  </a:lnTo>
                  <a:lnTo>
                    <a:pt x="257897" y="49877"/>
                  </a:lnTo>
                  <a:lnTo>
                    <a:pt x="210603" y="32476"/>
                  </a:lnTo>
                  <a:lnTo>
                    <a:pt x="160895" y="18579"/>
                  </a:lnTo>
                  <a:lnTo>
                    <a:pt x="109044" y="8396"/>
                  </a:lnTo>
                  <a:lnTo>
                    <a:pt x="55321" y="2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4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/>
            <p:cNvSpPr/>
            <p:nvPr/>
          </p:nvSpPr>
          <p:spPr>
            <a:xfrm>
              <a:off x="3472434" y="3281933"/>
              <a:ext cx="541020" cy="977900"/>
            </a:xfrm>
            <a:custGeom>
              <a:avLst/>
              <a:gdLst/>
              <a:ahLst/>
              <a:cxnLst/>
              <a:rect l="l" t="t" r="r" b="b"/>
              <a:pathLst>
                <a:path w="541020" h="977900">
                  <a:moveTo>
                    <a:pt x="541019" y="471170"/>
                  </a:moveTo>
                  <a:lnTo>
                    <a:pt x="538227" y="428919"/>
                  </a:lnTo>
                  <a:lnTo>
                    <a:pt x="530029" y="387889"/>
                  </a:lnTo>
                  <a:lnTo>
                    <a:pt x="516699" y="348286"/>
                  </a:lnTo>
                  <a:lnTo>
                    <a:pt x="498508" y="310318"/>
                  </a:lnTo>
                  <a:lnTo>
                    <a:pt x="475728" y="274194"/>
                  </a:lnTo>
                  <a:lnTo>
                    <a:pt x="448631" y="240121"/>
                  </a:lnTo>
                  <a:lnTo>
                    <a:pt x="417488" y="208306"/>
                  </a:lnTo>
                  <a:lnTo>
                    <a:pt x="382571" y="178958"/>
                  </a:lnTo>
                  <a:lnTo>
                    <a:pt x="344153" y="152285"/>
                  </a:lnTo>
                  <a:lnTo>
                    <a:pt x="302504" y="128494"/>
                  </a:lnTo>
                  <a:lnTo>
                    <a:pt x="257897" y="107793"/>
                  </a:lnTo>
                  <a:lnTo>
                    <a:pt x="210603" y="90390"/>
                  </a:lnTo>
                  <a:lnTo>
                    <a:pt x="160895" y="76492"/>
                  </a:lnTo>
                  <a:lnTo>
                    <a:pt x="109044" y="66308"/>
                  </a:lnTo>
                  <a:lnTo>
                    <a:pt x="55321" y="60045"/>
                  </a:lnTo>
                  <a:lnTo>
                    <a:pt x="0" y="57912"/>
                  </a:lnTo>
                  <a:lnTo>
                    <a:pt x="0" y="0"/>
                  </a:lnTo>
                  <a:lnTo>
                    <a:pt x="55321" y="2133"/>
                  </a:lnTo>
                  <a:lnTo>
                    <a:pt x="109044" y="8396"/>
                  </a:lnTo>
                  <a:lnTo>
                    <a:pt x="160895" y="18579"/>
                  </a:lnTo>
                  <a:lnTo>
                    <a:pt x="210603" y="32476"/>
                  </a:lnTo>
                  <a:lnTo>
                    <a:pt x="257897" y="49877"/>
                  </a:lnTo>
                  <a:lnTo>
                    <a:pt x="302504" y="70575"/>
                  </a:lnTo>
                  <a:lnTo>
                    <a:pt x="344153" y="94362"/>
                  </a:lnTo>
                  <a:lnTo>
                    <a:pt x="382571" y="121031"/>
                  </a:lnTo>
                  <a:lnTo>
                    <a:pt x="417488" y="150372"/>
                  </a:lnTo>
                  <a:lnTo>
                    <a:pt x="448631" y="182178"/>
                  </a:lnTo>
                  <a:lnTo>
                    <a:pt x="475728" y="216241"/>
                  </a:lnTo>
                  <a:lnTo>
                    <a:pt x="498508" y="252352"/>
                  </a:lnTo>
                  <a:lnTo>
                    <a:pt x="516699" y="290305"/>
                  </a:lnTo>
                  <a:lnTo>
                    <a:pt x="530029" y="329891"/>
                  </a:lnTo>
                  <a:lnTo>
                    <a:pt x="538227" y="370902"/>
                  </a:lnTo>
                  <a:lnTo>
                    <a:pt x="541019" y="413131"/>
                  </a:lnTo>
                  <a:lnTo>
                    <a:pt x="541019" y="471170"/>
                  </a:lnTo>
                  <a:lnTo>
                    <a:pt x="538100" y="514179"/>
                  </a:lnTo>
                  <a:lnTo>
                    <a:pt x="529516" y="556085"/>
                  </a:lnTo>
                  <a:lnTo>
                    <a:pt x="515524" y="596634"/>
                  </a:lnTo>
                  <a:lnTo>
                    <a:pt x="496386" y="635569"/>
                  </a:lnTo>
                  <a:lnTo>
                    <a:pt x="472359" y="672635"/>
                  </a:lnTo>
                  <a:lnTo>
                    <a:pt x="443703" y="707577"/>
                  </a:lnTo>
                  <a:lnTo>
                    <a:pt x="410676" y="740138"/>
                  </a:lnTo>
                  <a:lnTo>
                    <a:pt x="373539" y="770063"/>
                  </a:lnTo>
                  <a:lnTo>
                    <a:pt x="332550" y="797097"/>
                  </a:lnTo>
                  <a:lnTo>
                    <a:pt x="287968" y="820984"/>
                  </a:lnTo>
                  <a:lnTo>
                    <a:pt x="240052" y="841468"/>
                  </a:lnTo>
                  <a:lnTo>
                    <a:pt x="189061" y="858294"/>
                  </a:lnTo>
                  <a:lnTo>
                    <a:pt x="135254" y="871207"/>
                  </a:lnTo>
                  <a:lnTo>
                    <a:pt x="135254" y="977480"/>
                  </a:lnTo>
                  <a:lnTo>
                    <a:pt x="0" y="855345"/>
                  </a:lnTo>
                  <a:lnTo>
                    <a:pt x="135254" y="706970"/>
                  </a:lnTo>
                  <a:lnTo>
                    <a:pt x="135254" y="813244"/>
                  </a:lnTo>
                  <a:lnTo>
                    <a:pt x="190229" y="799995"/>
                  </a:lnTo>
                  <a:lnTo>
                    <a:pt x="242308" y="782640"/>
                  </a:lnTo>
                  <a:lnTo>
                    <a:pt x="291201" y="761446"/>
                  </a:lnTo>
                  <a:lnTo>
                    <a:pt x="336615" y="736682"/>
                  </a:lnTo>
                  <a:lnTo>
                    <a:pt x="378261" y="708616"/>
                  </a:lnTo>
                  <a:lnTo>
                    <a:pt x="415845" y="677516"/>
                  </a:lnTo>
                  <a:lnTo>
                    <a:pt x="449077" y="643650"/>
                  </a:lnTo>
                  <a:lnTo>
                    <a:pt x="477665" y="607286"/>
                  </a:lnTo>
                  <a:lnTo>
                    <a:pt x="501318" y="568692"/>
                  </a:lnTo>
                  <a:lnTo>
                    <a:pt x="519744" y="528137"/>
                  </a:lnTo>
                  <a:lnTo>
                    <a:pt x="532652" y="485888"/>
                  </a:lnTo>
                  <a:lnTo>
                    <a:pt x="539750" y="442214"/>
                  </a:lnTo>
                </a:path>
              </a:pathLst>
            </a:custGeom>
            <a:ln w="25399">
              <a:solidFill>
                <a:srgbClr val="8B39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90444" y="2124455"/>
              <a:ext cx="300177" cy="315468"/>
            </a:xfrm>
            <a:prstGeom prst="rect">
              <a:avLst/>
            </a:prstGeom>
          </p:spPr>
        </p:pic>
        <p:pic>
          <p:nvPicPr>
            <p:cNvPr id="97" name="object 9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32925" y="2144077"/>
              <a:ext cx="219837" cy="235077"/>
            </a:xfrm>
            <a:prstGeom prst="rect">
              <a:avLst/>
            </a:prstGeom>
          </p:spPr>
        </p:pic>
        <p:sp>
          <p:nvSpPr>
            <p:cNvPr id="98" name="object 96"/>
            <p:cNvSpPr/>
            <p:nvPr/>
          </p:nvSpPr>
          <p:spPr>
            <a:xfrm>
              <a:off x="4415790" y="1719833"/>
              <a:ext cx="2760345" cy="227329"/>
            </a:xfrm>
            <a:custGeom>
              <a:avLst/>
              <a:gdLst/>
              <a:ahLst/>
              <a:cxnLst/>
              <a:rect l="l" t="t" r="r" b="b"/>
              <a:pathLst>
                <a:path w="2760345" h="227330">
                  <a:moveTo>
                    <a:pt x="2722117" y="0"/>
                  </a:moveTo>
                  <a:lnTo>
                    <a:pt x="37846" y="0"/>
                  </a:lnTo>
                  <a:lnTo>
                    <a:pt x="23092" y="2966"/>
                  </a:lnTo>
                  <a:lnTo>
                    <a:pt x="11064" y="11064"/>
                  </a:lnTo>
                  <a:lnTo>
                    <a:pt x="2966" y="23092"/>
                  </a:lnTo>
                  <a:lnTo>
                    <a:pt x="0" y="37845"/>
                  </a:lnTo>
                  <a:lnTo>
                    <a:pt x="0" y="189229"/>
                  </a:lnTo>
                  <a:lnTo>
                    <a:pt x="2966" y="203983"/>
                  </a:lnTo>
                  <a:lnTo>
                    <a:pt x="11064" y="216011"/>
                  </a:lnTo>
                  <a:lnTo>
                    <a:pt x="23092" y="224109"/>
                  </a:lnTo>
                  <a:lnTo>
                    <a:pt x="37846" y="227075"/>
                  </a:lnTo>
                  <a:lnTo>
                    <a:pt x="2722117" y="227075"/>
                  </a:lnTo>
                  <a:lnTo>
                    <a:pt x="2736871" y="224109"/>
                  </a:lnTo>
                  <a:lnTo>
                    <a:pt x="2748899" y="216011"/>
                  </a:lnTo>
                  <a:lnTo>
                    <a:pt x="2756997" y="203983"/>
                  </a:lnTo>
                  <a:lnTo>
                    <a:pt x="2759964" y="189229"/>
                  </a:lnTo>
                  <a:lnTo>
                    <a:pt x="2759964" y="37845"/>
                  </a:lnTo>
                  <a:lnTo>
                    <a:pt x="2756997" y="23092"/>
                  </a:lnTo>
                  <a:lnTo>
                    <a:pt x="2748899" y="11064"/>
                  </a:lnTo>
                  <a:lnTo>
                    <a:pt x="2736871" y="2966"/>
                  </a:lnTo>
                  <a:lnTo>
                    <a:pt x="2722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7"/>
            <p:cNvSpPr/>
            <p:nvPr/>
          </p:nvSpPr>
          <p:spPr>
            <a:xfrm>
              <a:off x="4415790" y="1719833"/>
              <a:ext cx="2760345" cy="227329"/>
            </a:xfrm>
            <a:custGeom>
              <a:avLst/>
              <a:gdLst/>
              <a:ahLst/>
              <a:cxnLst/>
              <a:rect l="l" t="t" r="r" b="b"/>
              <a:pathLst>
                <a:path w="2760345" h="227330">
                  <a:moveTo>
                    <a:pt x="0" y="37845"/>
                  </a:moveTo>
                  <a:lnTo>
                    <a:pt x="2966" y="23092"/>
                  </a:lnTo>
                  <a:lnTo>
                    <a:pt x="11064" y="11064"/>
                  </a:lnTo>
                  <a:lnTo>
                    <a:pt x="23092" y="2966"/>
                  </a:lnTo>
                  <a:lnTo>
                    <a:pt x="37846" y="0"/>
                  </a:lnTo>
                  <a:lnTo>
                    <a:pt x="2722117" y="0"/>
                  </a:lnTo>
                  <a:lnTo>
                    <a:pt x="2736871" y="2966"/>
                  </a:lnTo>
                  <a:lnTo>
                    <a:pt x="2748899" y="11064"/>
                  </a:lnTo>
                  <a:lnTo>
                    <a:pt x="2756997" y="23092"/>
                  </a:lnTo>
                  <a:lnTo>
                    <a:pt x="2759964" y="37845"/>
                  </a:lnTo>
                  <a:lnTo>
                    <a:pt x="2759964" y="189229"/>
                  </a:lnTo>
                  <a:lnTo>
                    <a:pt x="2756997" y="203983"/>
                  </a:lnTo>
                  <a:lnTo>
                    <a:pt x="2748899" y="216011"/>
                  </a:lnTo>
                  <a:lnTo>
                    <a:pt x="2736871" y="224109"/>
                  </a:lnTo>
                  <a:lnTo>
                    <a:pt x="2722117" y="227075"/>
                  </a:lnTo>
                  <a:lnTo>
                    <a:pt x="37846" y="227075"/>
                  </a:lnTo>
                  <a:lnTo>
                    <a:pt x="23092" y="224109"/>
                  </a:lnTo>
                  <a:lnTo>
                    <a:pt x="11064" y="216011"/>
                  </a:lnTo>
                  <a:lnTo>
                    <a:pt x="2966" y="203983"/>
                  </a:lnTo>
                  <a:lnTo>
                    <a:pt x="0" y="189229"/>
                  </a:lnTo>
                  <a:lnTo>
                    <a:pt x="0" y="37845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98"/>
          <p:cNvSpPr txBox="1"/>
          <p:nvPr/>
        </p:nvSpPr>
        <p:spPr>
          <a:xfrm>
            <a:off x="3041545" y="1071766"/>
            <a:ext cx="5311140" cy="1372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Cet</a:t>
            </a:r>
            <a:r>
              <a:rPr sz="16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azote</a:t>
            </a:r>
            <a:r>
              <a:rPr sz="16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F50"/>
                </a:solidFill>
                <a:latin typeface="Calibri"/>
                <a:cs typeface="Calibri"/>
              </a:rPr>
              <a:t>gazeux</a:t>
            </a:r>
            <a:r>
              <a:rPr sz="160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est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acheminé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notre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corps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via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un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long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chemin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Calibri"/>
              <a:cs typeface="Calibri"/>
            </a:endParaRPr>
          </a:p>
          <a:p>
            <a:pPr marL="2383790" algn="ctr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Poumons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  <a:p>
            <a:pPr marL="2383155" algn="ctr">
              <a:lnSpc>
                <a:spcPct val="100000"/>
              </a:lnSpc>
              <a:spcBef>
                <a:spcPts val="20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Capteur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6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évacuateur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d’azote</a:t>
            </a:r>
            <a:endParaRPr sz="1600">
              <a:latin typeface="Calibri"/>
              <a:cs typeface="Calibri"/>
            </a:endParaRPr>
          </a:p>
          <a:p>
            <a:pPr marL="2351405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interface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azote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gaz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dissous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1" name="object 99"/>
          <p:cNvGrpSpPr/>
          <p:nvPr/>
        </p:nvGrpSpPr>
        <p:grpSpPr>
          <a:xfrm>
            <a:off x="4392063" y="2290242"/>
            <a:ext cx="1148080" cy="815975"/>
            <a:chOff x="3314700" y="1801355"/>
            <a:chExt cx="1148080" cy="815975"/>
          </a:xfrm>
        </p:grpSpPr>
        <p:pic>
          <p:nvPicPr>
            <p:cNvPr id="102" name="object 10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14700" y="1801355"/>
              <a:ext cx="1147572" cy="815352"/>
            </a:xfrm>
            <a:prstGeom prst="rect">
              <a:avLst/>
            </a:prstGeom>
          </p:spPr>
        </p:pic>
        <p:sp>
          <p:nvSpPr>
            <p:cNvPr id="103" name="object 101"/>
            <p:cNvSpPr/>
            <p:nvPr/>
          </p:nvSpPr>
          <p:spPr>
            <a:xfrm>
              <a:off x="3434334" y="1823466"/>
              <a:ext cx="989965" cy="658495"/>
            </a:xfrm>
            <a:custGeom>
              <a:avLst/>
              <a:gdLst/>
              <a:ahLst/>
              <a:cxnLst/>
              <a:rect l="l" t="t" r="r" b="b"/>
              <a:pathLst>
                <a:path w="989964" h="658494">
                  <a:moveTo>
                    <a:pt x="42671" y="584327"/>
                  </a:moveTo>
                  <a:lnTo>
                    <a:pt x="0" y="657987"/>
                  </a:lnTo>
                  <a:lnTo>
                    <a:pt x="84581" y="647954"/>
                  </a:lnTo>
                  <a:lnTo>
                    <a:pt x="75212" y="633730"/>
                  </a:lnTo>
                  <a:lnTo>
                    <a:pt x="60070" y="633730"/>
                  </a:lnTo>
                  <a:lnTo>
                    <a:pt x="45974" y="612521"/>
                  </a:lnTo>
                  <a:lnTo>
                    <a:pt x="56621" y="605504"/>
                  </a:lnTo>
                  <a:lnTo>
                    <a:pt x="42671" y="584327"/>
                  </a:lnTo>
                  <a:close/>
                </a:path>
                <a:path w="989964" h="658494">
                  <a:moveTo>
                    <a:pt x="56621" y="605504"/>
                  </a:moveTo>
                  <a:lnTo>
                    <a:pt x="45974" y="612521"/>
                  </a:lnTo>
                  <a:lnTo>
                    <a:pt x="60070" y="633730"/>
                  </a:lnTo>
                  <a:lnTo>
                    <a:pt x="70629" y="626771"/>
                  </a:lnTo>
                  <a:lnTo>
                    <a:pt x="56621" y="605504"/>
                  </a:lnTo>
                  <a:close/>
                </a:path>
                <a:path w="989964" h="658494">
                  <a:moveTo>
                    <a:pt x="70629" y="626771"/>
                  </a:moveTo>
                  <a:lnTo>
                    <a:pt x="60070" y="633730"/>
                  </a:lnTo>
                  <a:lnTo>
                    <a:pt x="75212" y="633730"/>
                  </a:lnTo>
                  <a:lnTo>
                    <a:pt x="70629" y="626771"/>
                  </a:lnTo>
                  <a:close/>
                </a:path>
                <a:path w="989964" h="658494">
                  <a:moveTo>
                    <a:pt x="975487" y="0"/>
                  </a:moveTo>
                  <a:lnTo>
                    <a:pt x="56621" y="605504"/>
                  </a:lnTo>
                  <a:lnTo>
                    <a:pt x="70629" y="626771"/>
                  </a:lnTo>
                  <a:lnTo>
                    <a:pt x="989456" y="21209"/>
                  </a:lnTo>
                  <a:lnTo>
                    <a:pt x="975487" y="0"/>
                  </a:lnTo>
                  <a:close/>
                </a:path>
              </a:pathLst>
            </a:custGeom>
            <a:solidFill>
              <a:srgbClr val="0096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102"/>
          <p:cNvGrpSpPr/>
          <p:nvPr/>
        </p:nvGrpSpPr>
        <p:grpSpPr>
          <a:xfrm>
            <a:off x="3501665" y="4546625"/>
            <a:ext cx="1334135" cy="695960"/>
            <a:chOff x="2424302" y="4057738"/>
            <a:chExt cx="1334135" cy="695960"/>
          </a:xfrm>
        </p:grpSpPr>
        <p:pic>
          <p:nvPicPr>
            <p:cNvPr id="105" name="object 10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24302" y="4057738"/>
              <a:ext cx="767181" cy="673595"/>
            </a:xfrm>
            <a:prstGeom prst="rect">
              <a:avLst/>
            </a:prstGeom>
          </p:spPr>
        </p:pic>
        <p:pic>
          <p:nvPicPr>
            <p:cNvPr id="106" name="object 10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00400" y="4285487"/>
              <a:ext cx="557784" cy="467868"/>
            </a:xfrm>
            <a:prstGeom prst="rect">
              <a:avLst/>
            </a:prstGeom>
          </p:spPr>
        </p:pic>
      </p:grpSp>
      <p:pic>
        <p:nvPicPr>
          <p:cNvPr id="107" name="object 10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02856" y="642192"/>
            <a:ext cx="717517" cy="648936"/>
          </a:xfrm>
          <a:prstGeom prst="rect">
            <a:avLst/>
          </a:prstGeom>
        </p:spPr>
      </p:pic>
      <p:sp>
        <p:nvSpPr>
          <p:cNvPr id="108" name="ZoneTexte 107"/>
          <p:cNvSpPr txBox="1"/>
          <p:nvPr/>
        </p:nvSpPr>
        <p:spPr>
          <a:xfrm>
            <a:off x="2225438" y="424890"/>
            <a:ext cx="820748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Sur terre, notre corps est une éponge à l’azote</a:t>
            </a:r>
            <a:endParaRPr lang="fr-FR" sz="2000" dirty="0"/>
          </a:p>
        </p:txBody>
      </p:sp>
      <p:sp>
        <p:nvSpPr>
          <p:cNvPr id="109" name="Espace réservé du pied de page 10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02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8</a:t>
            </a:fld>
            <a:endParaRPr lang="fr-FR"/>
          </a:p>
        </p:txBody>
      </p:sp>
      <p:grpSp>
        <p:nvGrpSpPr>
          <p:cNvPr id="82" name="object 3"/>
          <p:cNvGrpSpPr/>
          <p:nvPr/>
        </p:nvGrpSpPr>
        <p:grpSpPr>
          <a:xfrm>
            <a:off x="7886803" y="3068638"/>
            <a:ext cx="2537460" cy="782955"/>
            <a:chOff x="6347714" y="2516377"/>
            <a:chExt cx="2537460" cy="782955"/>
          </a:xfrm>
        </p:grpSpPr>
        <p:sp>
          <p:nvSpPr>
            <p:cNvPr id="83" name="object 4"/>
            <p:cNvSpPr/>
            <p:nvPr/>
          </p:nvSpPr>
          <p:spPr>
            <a:xfrm>
              <a:off x="6360414" y="2529077"/>
              <a:ext cx="2512060" cy="757555"/>
            </a:xfrm>
            <a:custGeom>
              <a:avLst/>
              <a:gdLst/>
              <a:ahLst/>
              <a:cxnLst/>
              <a:rect l="l" t="t" r="r" b="b"/>
              <a:pathLst>
                <a:path w="2512059" h="757554">
                  <a:moveTo>
                    <a:pt x="2385314" y="0"/>
                  </a:moveTo>
                  <a:lnTo>
                    <a:pt x="126237" y="0"/>
                  </a:lnTo>
                  <a:lnTo>
                    <a:pt x="77098" y="9919"/>
                  </a:lnTo>
                  <a:lnTo>
                    <a:pt x="36972" y="36972"/>
                  </a:lnTo>
                  <a:lnTo>
                    <a:pt x="9919" y="77098"/>
                  </a:lnTo>
                  <a:lnTo>
                    <a:pt x="0" y="126238"/>
                  </a:lnTo>
                  <a:lnTo>
                    <a:pt x="0" y="631190"/>
                  </a:lnTo>
                  <a:lnTo>
                    <a:pt x="9919" y="680329"/>
                  </a:lnTo>
                  <a:lnTo>
                    <a:pt x="36972" y="720455"/>
                  </a:lnTo>
                  <a:lnTo>
                    <a:pt x="77098" y="747508"/>
                  </a:lnTo>
                  <a:lnTo>
                    <a:pt x="126237" y="757428"/>
                  </a:lnTo>
                  <a:lnTo>
                    <a:pt x="2385314" y="757428"/>
                  </a:lnTo>
                  <a:lnTo>
                    <a:pt x="2434453" y="747508"/>
                  </a:lnTo>
                  <a:lnTo>
                    <a:pt x="2474579" y="720455"/>
                  </a:lnTo>
                  <a:lnTo>
                    <a:pt x="2501632" y="680329"/>
                  </a:lnTo>
                  <a:lnTo>
                    <a:pt x="2511552" y="631190"/>
                  </a:lnTo>
                  <a:lnTo>
                    <a:pt x="2511552" y="126238"/>
                  </a:lnTo>
                  <a:lnTo>
                    <a:pt x="2501632" y="77098"/>
                  </a:lnTo>
                  <a:lnTo>
                    <a:pt x="2474579" y="36972"/>
                  </a:lnTo>
                  <a:lnTo>
                    <a:pt x="2434453" y="9919"/>
                  </a:lnTo>
                  <a:lnTo>
                    <a:pt x="238531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5"/>
            <p:cNvSpPr/>
            <p:nvPr/>
          </p:nvSpPr>
          <p:spPr>
            <a:xfrm>
              <a:off x="6360414" y="2529077"/>
              <a:ext cx="2512060" cy="757555"/>
            </a:xfrm>
            <a:custGeom>
              <a:avLst/>
              <a:gdLst/>
              <a:ahLst/>
              <a:cxnLst/>
              <a:rect l="l" t="t" r="r" b="b"/>
              <a:pathLst>
                <a:path w="2512059" h="757554">
                  <a:moveTo>
                    <a:pt x="0" y="126238"/>
                  </a:moveTo>
                  <a:lnTo>
                    <a:pt x="9919" y="77098"/>
                  </a:lnTo>
                  <a:lnTo>
                    <a:pt x="36972" y="36972"/>
                  </a:lnTo>
                  <a:lnTo>
                    <a:pt x="77098" y="9919"/>
                  </a:lnTo>
                  <a:lnTo>
                    <a:pt x="126237" y="0"/>
                  </a:lnTo>
                  <a:lnTo>
                    <a:pt x="2385314" y="0"/>
                  </a:lnTo>
                  <a:lnTo>
                    <a:pt x="2434453" y="9919"/>
                  </a:lnTo>
                  <a:lnTo>
                    <a:pt x="2474579" y="36972"/>
                  </a:lnTo>
                  <a:lnTo>
                    <a:pt x="2501632" y="77098"/>
                  </a:lnTo>
                  <a:lnTo>
                    <a:pt x="2511552" y="126238"/>
                  </a:lnTo>
                  <a:lnTo>
                    <a:pt x="2511552" y="631190"/>
                  </a:lnTo>
                  <a:lnTo>
                    <a:pt x="2501632" y="680329"/>
                  </a:lnTo>
                  <a:lnTo>
                    <a:pt x="2474579" y="720455"/>
                  </a:lnTo>
                  <a:lnTo>
                    <a:pt x="2434453" y="747508"/>
                  </a:lnTo>
                  <a:lnTo>
                    <a:pt x="2385314" y="757428"/>
                  </a:lnTo>
                  <a:lnTo>
                    <a:pt x="126237" y="757428"/>
                  </a:lnTo>
                  <a:lnTo>
                    <a:pt x="77098" y="747508"/>
                  </a:lnTo>
                  <a:lnTo>
                    <a:pt x="36972" y="720455"/>
                  </a:lnTo>
                  <a:lnTo>
                    <a:pt x="9919" y="680329"/>
                  </a:lnTo>
                  <a:lnTo>
                    <a:pt x="0" y="631190"/>
                  </a:lnTo>
                  <a:lnTo>
                    <a:pt x="0" y="12623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6"/>
          <p:cNvSpPr txBox="1"/>
          <p:nvPr/>
        </p:nvSpPr>
        <p:spPr>
          <a:xfrm>
            <a:off x="7973543" y="3068842"/>
            <a:ext cx="23628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60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mètres,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nous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inspirons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l’air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chargé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azote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7x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qu’en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surface!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6" name="object 7"/>
          <p:cNvGrpSpPr/>
          <p:nvPr/>
        </p:nvGrpSpPr>
        <p:grpSpPr>
          <a:xfrm>
            <a:off x="5006728" y="2134438"/>
            <a:ext cx="2794635" cy="3068955"/>
            <a:chOff x="3467639" y="1582177"/>
            <a:chExt cx="2794635" cy="3068955"/>
          </a:xfrm>
        </p:grpSpPr>
        <p:sp>
          <p:nvSpPr>
            <p:cNvPr id="87" name="object 8"/>
            <p:cNvSpPr/>
            <p:nvPr/>
          </p:nvSpPr>
          <p:spPr>
            <a:xfrm>
              <a:off x="3480339" y="1594877"/>
              <a:ext cx="2136140" cy="3043555"/>
            </a:xfrm>
            <a:custGeom>
              <a:avLst/>
              <a:gdLst/>
              <a:ahLst/>
              <a:cxnLst/>
              <a:rect l="l" t="t" r="r" b="b"/>
              <a:pathLst>
                <a:path w="2136140" h="3043554">
                  <a:moveTo>
                    <a:pt x="21939" y="701028"/>
                  </a:moveTo>
                  <a:lnTo>
                    <a:pt x="157575" y="480175"/>
                  </a:lnTo>
                  <a:lnTo>
                    <a:pt x="111370" y="452643"/>
                  </a:lnTo>
                  <a:lnTo>
                    <a:pt x="73104" y="422621"/>
                  </a:lnTo>
                  <a:lnTo>
                    <a:pt x="42806" y="390574"/>
                  </a:lnTo>
                  <a:lnTo>
                    <a:pt x="20504" y="356971"/>
                  </a:lnTo>
                  <a:lnTo>
                    <a:pt x="6226" y="322277"/>
                  </a:lnTo>
                  <a:lnTo>
                    <a:pt x="0" y="286960"/>
                  </a:lnTo>
                  <a:lnTo>
                    <a:pt x="1854" y="251487"/>
                  </a:lnTo>
                  <a:lnTo>
                    <a:pt x="29916" y="181941"/>
                  </a:lnTo>
                  <a:lnTo>
                    <a:pt x="56181" y="148802"/>
                  </a:lnTo>
                  <a:lnTo>
                    <a:pt x="90638" y="117374"/>
                  </a:lnTo>
                  <a:lnTo>
                    <a:pt x="133318" y="88126"/>
                  </a:lnTo>
                  <a:lnTo>
                    <a:pt x="172381" y="67137"/>
                  </a:lnTo>
                  <a:lnTo>
                    <a:pt x="214406" y="48980"/>
                  </a:lnTo>
                  <a:lnTo>
                    <a:pt x="258965" y="33665"/>
                  </a:lnTo>
                  <a:lnTo>
                    <a:pt x="305630" y="21199"/>
                  </a:lnTo>
                  <a:lnTo>
                    <a:pt x="353973" y="11592"/>
                  </a:lnTo>
                  <a:lnTo>
                    <a:pt x="403566" y="4850"/>
                  </a:lnTo>
                  <a:lnTo>
                    <a:pt x="453980" y="983"/>
                  </a:lnTo>
                  <a:lnTo>
                    <a:pt x="504787" y="0"/>
                  </a:lnTo>
                  <a:lnTo>
                    <a:pt x="555560" y="1907"/>
                  </a:lnTo>
                  <a:lnTo>
                    <a:pt x="605871" y="6714"/>
                  </a:lnTo>
                  <a:lnTo>
                    <a:pt x="655290" y="14429"/>
                  </a:lnTo>
                  <a:lnTo>
                    <a:pt x="703391" y="25061"/>
                  </a:lnTo>
                  <a:lnTo>
                    <a:pt x="749745" y="38617"/>
                  </a:lnTo>
                  <a:lnTo>
                    <a:pt x="793925" y="55106"/>
                  </a:lnTo>
                  <a:lnTo>
                    <a:pt x="835501" y="74537"/>
                  </a:lnTo>
                  <a:lnTo>
                    <a:pt x="881706" y="102068"/>
                  </a:lnTo>
                  <a:lnTo>
                    <a:pt x="919971" y="132091"/>
                  </a:lnTo>
                  <a:lnTo>
                    <a:pt x="950269" y="164137"/>
                  </a:lnTo>
                  <a:lnTo>
                    <a:pt x="972571" y="197741"/>
                  </a:lnTo>
                  <a:lnTo>
                    <a:pt x="993076" y="267751"/>
                  </a:lnTo>
                  <a:lnTo>
                    <a:pt x="991222" y="303224"/>
                  </a:lnTo>
                  <a:lnTo>
                    <a:pt x="963160" y="372770"/>
                  </a:lnTo>
                  <a:lnTo>
                    <a:pt x="936895" y="405910"/>
                  </a:lnTo>
                  <a:lnTo>
                    <a:pt x="902437" y="437337"/>
                  </a:lnTo>
                  <a:lnTo>
                    <a:pt x="859758" y="466586"/>
                  </a:lnTo>
                  <a:lnTo>
                    <a:pt x="820263" y="487758"/>
                  </a:lnTo>
                  <a:lnTo>
                    <a:pt x="777454" y="506138"/>
                  </a:lnTo>
                  <a:lnTo>
                    <a:pt x="731786" y="521669"/>
                  </a:lnTo>
                  <a:lnTo>
                    <a:pt x="683716" y="534291"/>
                  </a:lnTo>
                  <a:lnTo>
                    <a:pt x="633701" y="543946"/>
                  </a:lnTo>
                  <a:lnTo>
                    <a:pt x="582199" y="550577"/>
                  </a:lnTo>
                  <a:lnTo>
                    <a:pt x="529665" y="554124"/>
                  </a:lnTo>
                  <a:lnTo>
                    <a:pt x="476557" y="554529"/>
                  </a:lnTo>
                  <a:lnTo>
                    <a:pt x="423332" y="551734"/>
                  </a:lnTo>
                  <a:lnTo>
                    <a:pt x="370446" y="545680"/>
                  </a:lnTo>
                  <a:lnTo>
                    <a:pt x="318357" y="536309"/>
                  </a:lnTo>
                  <a:lnTo>
                    <a:pt x="21939" y="701028"/>
                  </a:lnTo>
                  <a:close/>
                </a:path>
                <a:path w="2136140" h="3043554">
                  <a:moveTo>
                    <a:pt x="245078" y="1284720"/>
                  </a:moveTo>
                  <a:lnTo>
                    <a:pt x="586835" y="1201281"/>
                  </a:lnTo>
                  <a:lnTo>
                    <a:pt x="592295" y="1169034"/>
                  </a:lnTo>
                  <a:lnTo>
                    <a:pt x="604117" y="1138014"/>
                  </a:lnTo>
                  <a:lnTo>
                    <a:pt x="645304" y="1080454"/>
                  </a:lnTo>
                  <a:lnTo>
                    <a:pt x="673895" y="1054315"/>
                  </a:lnTo>
                  <a:lnTo>
                    <a:pt x="707303" y="1030204"/>
                  </a:lnTo>
                  <a:lnTo>
                    <a:pt x="745140" y="1008320"/>
                  </a:lnTo>
                  <a:lnTo>
                    <a:pt x="787021" y="988864"/>
                  </a:lnTo>
                  <a:lnTo>
                    <a:pt x="832558" y="972036"/>
                  </a:lnTo>
                  <a:lnTo>
                    <a:pt x="881366" y="958037"/>
                  </a:lnTo>
                  <a:lnTo>
                    <a:pt x="933057" y="947066"/>
                  </a:lnTo>
                  <a:lnTo>
                    <a:pt x="987245" y="939324"/>
                  </a:lnTo>
                  <a:lnTo>
                    <a:pt x="1043543" y="935011"/>
                  </a:lnTo>
                  <a:lnTo>
                    <a:pt x="1101566" y="934327"/>
                  </a:lnTo>
                  <a:lnTo>
                    <a:pt x="1163700" y="937783"/>
                  </a:lnTo>
                  <a:lnTo>
                    <a:pt x="1223253" y="945335"/>
                  </a:lnTo>
                  <a:lnTo>
                    <a:pt x="1279776" y="956714"/>
                  </a:lnTo>
                  <a:lnTo>
                    <a:pt x="1332822" y="971652"/>
                  </a:lnTo>
                  <a:lnTo>
                    <a:pt x="1381941" y="989878"/>
                  </a:lnTo>
                  <a:lnTo>
                    <a:pt x="1426684" y="1011126"/>
                  </a:lnTo>
                  <a:lnTo>
                    <a:pt x="1466605" y="1035125"/>
                  </a:lnTo>
                  <a:lnTo>
                    <a:pt x="1501253" y="1061607"/>
                  </a:lnTo>
                  <a:lnTo>
                    <a:pt x="1530181" y="1090303"/>
                  </a:lnTo>
                  <a:lnTo>
                    <a:pt x="1552941" y="1120945"/>
                  </a:lnTo>
                  <a:lnTo>
                    <a:pt x="1578159" y="1186990"/>
                  </a:lnTo>
                  <a:lnTo>
                    <a:pt x="1579721" y="1221855"/>
                  </a:lnTo>
                  <a:lnTo>
                    <a:pt x="1574261" y="1254101"/>
                  </a:lnTo>
                  <a:lnTo>
                    <a:pt x="1544639" y="1314715"/>
                  </a:lnTo>
                  <a:lnTo>
                    <a:pt x="1492660" y="1368820"/>
                  </a:lnTo>
                  <a:lnTo>
                    <a:pt x="1459253" y="1392931"/>
                  </a:lnTo>
                  <a:lnTo>
                    <a:pt x="1421415" y="1414815"/>
                  </a:lnTo>
                  <a:lnTo>
                    <a:pt x="1379535" y="1434271"/>
                  </a:lnTo>
                  <a:lnTo>
                    <a:pt x="1333997" y="1451099"/>
                  </a:lnTo>
                  <a:lnTo>
                    <a:pt x="1285190" y="1465099"/>
                  </a:lnTo>
                  <a:lnTo>
                    <a:pt x="1233499" y="1476069"/>
                  </a:lnTo>
                  <a:lnTo>
                    <a:pt x="1179311" y="1483812"/>
                  </a:lnTo>
                  <a:lnTo>
                    <a:pt x="1123012" y="1488125"/>
                  </a:lnTo>
                  <a:lnTo>
                    <a:pt x="1064990" y="1488809"/>
                  </a:lnTo>
                  <a:lnTo>
                    <a:pt x="1005089" y="1485540"/>
                  </a:lnTo>
                  <a:lnTo>
                    <a:pt x="947184" y="1478385"/>
                  </a:lnTo>
                  <a:lnTo>
                    <a:pt x="891776" y="1467549"/>
                  </a:lnTo>
                  <a:lnTo>
                    <a:pt x="839369" y="1453239"/>
                  </a:lnTo>
                  <a:lnTo>
                    <a:pt x="790463" y="1435659"/>
                  </a:lnTo>
                  <a:lnTo>
                    <a:pt x="745562" y="1415017"/>
                  </a:lnTo>
                  <a:lnTo>
                    <a:pt x="705168" y="1391517"/>
                  </a:lnTo>
                  <a:lnTo>
                    <a:pt x="669782" y="1365365"/>
                  </a:lnTo>
                  <a:lnTo>
                    <a:pt x="639907" y="1336767"/>
                  </a:lnTo>
                  <a:lnTo>
                    <a:pt x="616045" y="1305929"/>
                  </a:lnTo>
                  <a:lnTo>
                    <a:pt x="245078" y="1284720"/>
                  </a:lnTo>
                  <a:close/>
                </a:path>
                <a:path w="2136140" h="3043554">
                  <a:moveTo>
                    <a:pt x="731361" y="2845588"/>
                  </a:moveTo>
                  <a:lnTo>
                    <a:pt x="1143095" y="2756459"/>
                  </a:lnTo>
                  <a:lnTo>
                    <a:pt x="1148605" y="2724294"/>
                  </a:lnTo>
                  <a:lnTo>
                    <a:pt x="1160472" y="2693355"/>
                  </a:lnTo>
                  <a:lnTo>
                    <a:pt x="1201726" y="2635954"/>
                  </a:lnTo>
                  <a:lnTo>
                    <a:pt x="1230342" y="2609891"/>
                  </a:lnTo>
                  <a:lnTo>
                    <a:pt x="1263770" y="2585852"/>
                  </a:lnTo>
                  <a:lnTo>
                    <a:pt x="1301623" y="2564038"/>
                  </a:lnTo>
                  <a:lnTo>
                    <a:pt x="1343515" y="2544648"/>
                  </a:lnTo>
                  <a:lnTo>
                    <a:pt x="1389061" y="2527882"/>
                  </a:lnTo>
                  <a:lnTo>
                    <a:pt x="1437874" y="2513939"/>
                  </a:lnTo>
                  <a:lnTo>
                    <a:pt x="1489568" y="2503019"/>
                  </a:lnTo>
                  <a:lnTo>
                    <a:pt x="1543758" y="2495322"/>
                  </a:lnTo>
                  <a:lnTo>
                    <a:pt x="1600057" y="2491047"/>
                  </a:lnTo>
                  <a:lnTo>
                    <a:pt x="1658080" y="2490394"/>
                  </a:lnTo>
                  <a:lnTo>
                    <a:pt x="1720212" y="2493846"/>
                  </a:lnTo>
                  <a:lnTo>
                    <a:pt x="1779758" y="2501384"/>
                  </a:lnTo>
                  <a:lnTo>
                    <a:pt x="1836272" y="2512740"/>
                  </a:lnTo>
                  <a:lnTo>
                    <a:pt x="1889303" y="2527644"/>
                  </a:lnTo>
                  <a:lnTo>
                    <a:pt x="1938406" y="2545830"/>
                  </a:lnTo>
                  <a:lnTo>
                    <a:pt x="1983130" y="2567026"/>
                  </a:lnTo>
                  <a:lnTo>
                    <a:pt x="2023028" y="2590966"/>
                  </a:lnTo>
                  <a:lnTo>
                    <a:pt x="2057653" y="2617380"/>
                  </a:lnTo>
                  <a:lnTo>
                    <a:pt x="2086555" y="2646000"/>
                  </a:lnTo>
                  <a:lnTo>
                    <a:pt x="2125401" y="2708781"/>
                  </a:lnTo>
                  <a:lnTo>
                    <a:pt x="2135981" y="2777160"/>
                  </a:lnTo>
                  <a:lnTo>
                    <a:pt x="2130470" y="2809325"/>
                  </a:lnTo>
                  <a:lnTo>
                    <a:pt x="2100769" y="2869778"/>
                  </a:lnTo>
                  <a:lnTo>
                    <a:pt x="2048734" y="2923729"/>
                  </a:lnTo>
                  <a:lnTo>
                    <a:pt x="2015306" y="2947767"/>
                  </a:lnTo>
                  <a:lnTo>
                    <a:pt x="1977453" y="2969581"/>
                  </a:lnTo>
                  <a:lnTo>
                    <a:pt x="1935561" y="2988971"/>
                  </a:lnTo>
                  <a:lnTo>
                    <a:pt x="1890015" y="3005737"/>
                  </a:lnTo>
                  <a:lnTo>
                    <a:pt x="1841202" y="3019680"/>
                  </a:lnTo>
                  <a:lnTo>
                    <a:pt x="1789507" y="3030600"/>
                  </a:lnTo>
                  <a:lnTo>
                    <a:pt x="1735318" y="3038297"/>
                  </a:lnTo>
                  <a:lnTo>
                    <a:pt x="1679018" y="3042572"/>
                  </a:lnTo>
                  <a:lnTo>
                    <a:pt x="1620996" y="3043225"/>
                  </a:lnTo>
                  <a:lnTo>
                    <a:pt x="1561095" y="3039955"/>
                  </a:lnTo>
                  <a:lnTo>
                    <a:pt x="1503192" y="3032810"/>
                  </a:lnTo>
                  <a:lnTo>
                    <a:pt x="1447789" y="3021997"/>
                  </a:lnTo>
                  <a:lnTo>
                    <a:pt x="1395391" y="3007718"/>
                  </a:lnTo>
                  <a:lnTo>
                    <a:pt x="1346501" y="2990180"/>
                  </a:lnTo>
                  <a:lnTo>
                    <a:pt x="1301623" y="2969588"/>
                  </a:lnTo>
                  <a:lnTo>
                    <a:pt x="1261261" y="2946145"/>
                  </a:lnTo>
                  <a:lnTo>
                    <a:pt x="1225918" y="2920057"/>
                  </a:lnTo>
                  <a:lnTo>
                    <a:pt x="1196098" y="2891528"/>
                  </a:lnTo>
                  <a:lnTo>
                    <a:pt x="1172305" y="2860764"/>
                  </a:lnTo>
                  <a:lnTo>
                    <a:pt x="731361" y="2845588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9"/>
            <p:cNvSpPr/>
            <p:nvPr/>
          </p:nvSpPr>
          <p:spPr>
            <a:xfrm>
              <a:off x="4699000" y="1797817"/>
              <a:ext cx="1339850" cy="2592070"/>
            </a:xfrm>
            <a:custGeom>
              <a:avLst/>
              <a:gdLst/>
              <a:ahLst/>
              <a:cxnLst/>
              <a:rect l="l" t="t" r="r" b="b"/>
              <a:pathLst>
                <a:path w="1339850" h="2592070">
                  <a:moveTo>
                    <a:pt x="1103884" y="1060952"/>
                  </a:moveTo>
                  <a:lnTo>
                    <a:pt x="1076829" y="1002045"/>
                  </a:lnTo>
                  <a:lnTo>
                    <a:pt x="1048908" y="944430"/>
                  </a:lnTo>
                  <a:lnTo>
                    <a:pt x="1020174" y="888157"/>
                  </a:lnTo>
                  <a:lnTo>
                    <a:pt x="990684" y="833275"/>
                  </a:lnTo>
                  <a:lnTo>
                    <a:pt x="960490" y="779835"/>
                  </a:lnTo>
                  <a:lnTo>
                    <a:pt x="929648" y="727886"/>
                  </a:lnTo>
                  <a:lnTo>
                    <a:pt x="898213" y="677478"/>
                  </a:lnTo>
                  <a:lnTo>
                    <a:pt x="866240" y="628660"/>
                  </a:lnTo>
                  <a:lnTo>
                    <a:pt x="833782" y="581483"/>
                  </a:lnTo>
                  <a:lnTo>
                    <a:pt x="800895" y="535995"/>
                  </a:lnTo>
                  <a:lnTo>
                    <a:pt x="767634" y="492247"/>
                  </a:lnTo>
                  <a:lnTo>
                    <a:pt x="734052" y="450289"/>
                  </a:lnTo>
                  <a:lnTo>
                    <a:pt x="700205" y="410169"/>
                  </a:lnTo>
                  <a:lnTo>
                    <a:pt x="666148" y="371938"/>
                  </a:lnTo>
                  <a:lnTo>
                    <a:pt x="631935" y="335646"/>
                  </a:lnTo>
                  <a:lnTo>
                    <a:pt x="597621" y="301342"/>
                  </a:lnTo>
                  <a:lnTo>
                    <a:pt x="563260" y="269075"/>
                  </a:lnTo>
                  <a:lnTo>
                    <a:pt x="528908" y="238897"/>
                  </a:lnTo>
                  <a:lnTo>
                    <a:pt x="494618" y="210855"/>
                  </a:lnTo>
                  <a:lnTo>
                    <a:pt x="460447" y="185001"/>
                  </a:lnTo>
                  <a:lnTo>
                    <a:pt x="426447" y="161383"/>
                  </a:lnTo>
                  <a:lnTo>
                    <a:pt x="392675" y="140052"/>
                  </a:lnTo>
                  <a:lnTo>
                    <a:pt x="359184" y="121057"/>
                  </a:lnTo>
                  <a:lnTo>
                    <a:pt x="293266" y="90274"/>
                  </a:lnTo>
                  <a:lnTo>
                    <a:pt x="229131" y="69432"/>
                  </a:lnTo>
                  <a:lnTo>
                    <a:pt x="167217" y="58929"/>
                  </a:lnTo>
                  <a:lnTo>
                    <a:pt x="137230" y="57678"/>
                  </a:lnTo>
                  <a:lnTo>
                    <a:pt x="107961" y="59162"/>
                  </a:lnTo>
                  <a:lnTo>
                    <a:pt x="79467" y="63429"/>
                  </a:lnTo>
                  <a:lnTo>
                    <a:pt x="51801" y="70529"/>
                  </a:lnTo>
                  <a:lnTo>
                    <a:pt x="25019" y="80512"/>
                  </a:lnTo>
                  <a:lnTo>
                    <a:pt x="0" y="22854"/>
                  </a:lnTo>
                  <a:lnTo>
                    <a:pt x="27220" y="12728"/>
                  </a:lnTo>
                  <a:lnTo>
                    <a:pt x="55346" y="5579"/>
                  </a:lnTo>
                  <a:lnTo>
                    <a:pt x="84321" y="1354"/>
                  </a:lnTo>
                  <a:lnTo>
                    <a:pt x="114088" y="0"/>
                  </a:lnTo>
                  <a:lnTo>
                    <a:pt x="144588" y="1463"/>
                  </a:lnTo>
                  <a:lnTo>
                    <a:pt x="207564" y="12633"/>
                  </a:lnTo>
                  <a:lnTo>
                    <a:pt x="272790" y="34439"/>
                  </a:lnTo>
                  <a:lnTo>
                    <a:pt x="339809" y="66460"/>
                  </a:lnTo>
                  <a:lnTo>
                    <a:pt x="373849" y="86169"/>
                  </a:lnTo>
                  <a:lnTo>
                    <a:pt x="408165" y="108272"/>
                  </a:lnTo>
                  <a:lnTo>
                    <a:pt x="442700" y="132718"/>
                  </a:lnTo>
                  <a:lnTo>
                    <a:pt x="477398" y="159452"/>
                  </a:lnTo>
                  <a:lnTo>
                    <a:pt x="512201" y="188423"/>
                  </a:lnTo>
                  <a:lnTo>
                    <a:pt x="547052" y="219577"/>
                  </a:lnTo>
                  <a:lnTo>
                    <a:pt x="581894" y="252862"/>
                  </a:lnTo>
                  <a:lnTo>
                    <a:pt x="616669" y="288224"/>
                  </a:lnTo>
                  <a:lnTo>
                    <a:pt x="651321" y="325610"/>
                  </a:lnTo>
                  <a:lnTo>
                    <a:pt x="685792" y="364969"/>
                  </a:lnTo>
                  <a:lnTo>
                    <a:pt x="720025" y="406246"/>
                  </a:lnTo>
                  <a:lnTo>
                    <a:pt x="753962" y="449390"/>
                  </a:lnTo>
                  <a:lnTo>
                    <a:pt x="787548" y="494346"/>
                  </a:lnTo>
                  <a:lnTo>
                    <a:pt x="820723" y="541063"/>
                  </a:lnTo>
                  <a:lnTo>
                    <a:pt x="853432" y="589487"/>
                  </a:lnTo>
                  <a:lnTo>
                    <a:pt x="885617" y="639565"/>
                  </a:lnTo>
                  <a:lnTo>
                    <a:pt x="917221" y="691245"/>
                  </a:lnTo>
                  <a:lnTo>
                    <a:pt x="948187" y="744474"/>
                  </a:lnTo>
                  <a:lnTo>
                    <a:pt x="978457" y="799198"/>
                  </a:lnTo>
                  <a:lnTo>
                    <a:pt x="1007974" y="855366"/>
                  </a:lnTo>
                  <a:lnTo>
                    <a:pt x="1036681" y="912923"/>
                  </a:lnTo>
                  <a:lnTo>
                    <a:pt x="1064522" y="971817"/>
                  </a:lnTo>
                  <a:lnTo>
                    <a:pt x="1091438" y="1031996"/>
                  </a:lnTo>
                  <a:lnTo>
                    <a:pt x="1116584" y="1089781"/>
                  </a:lnTo>
                  <a:lnTo>
                    <a:pt x="1141335" y="1148344"/>
                  </a:lnTo>
                  <a:lnTo>
                    <a:pt x="1164663" y="1206842"/>
                  </a:lnTo>
                  <a:lnTo>
                    <a:pt x="1186561" y="1265196"/>
                  </a:lnTo>
                  <a:lnTo>
                    <a:pt x="1207022" y="1323327"/>
                  </a:lnTo>
                  <a:lnTo>
                    <a:pt x="1226040" y="1381157"/>
                  </a:lnTo>
                  <a:lnTo>
                    <a:pt x="1243608" y="1438607"/>
                  </a:lnTo>
                  <a:lnTo>
                    <a:pt x="1259719" y="1495598"/>
                  </a:lnTo>
                  <a:lnTo>
                    <a:pt x="1274367" y="1552050"/>
                  </a:lnTo>
                  <a:lnTo>
                    <a:pt x="1287546" y="1607886"/>
                  </a:lnTo>
                  <a:lnTo>
                    <a:pt x="1299249" y="1663026"/>
                  </a:lnTo>
                  <a:lnTo>
                    <a:pt x="1309469" y="1717392"/>
                  </a:lnTo>
                  <a:lnTo>
                    <a:pt x="1318200" y="1770904"/>
                  </a:lnTo>
                  <a:lnTo>
                    <a:pt x="1325434" y="1823484"/>
                  </a:lnTo>
                  <a:lnTo>
                    <a:pt x="1331167" y="1875053"/>
                  </a:lnTo>
                  <a:lnTo>
                    <a:pt x="1335391" y="1925532"/>
                  </a:lnTo>
                  <a:lnTo>
                    <a:pt x="1338099" y="1974842"/>
                  </a:lnTo>
                  <a:lnTo>
                    <a:pt x="1339285" y="2022904"/>
                  </a:lnTo>
                  <a:lnTo>
                    <a:pt x="1338942" y="2069640"/>
                  </a:lnTo>
                  <a:lnTo>
                    <a:pt x="1337064" y="2114971"/>
                  </a:lnTo>
                  <a:lnTo>
                    <a:pt x="1333645" y="2158817"/>
                  </a:lnTo>
                  <a:lnTo>
                    <a:pt x="1328677" y="2201101"/>
                  </a:lnTo>
                  <a:lnTo>
                    <a:pt x="1322154" y="2241742"/>
                  </a:lnTo>
                  <a:lnTo>
                    <a:pt x="1314070" y="2280663"/>
                  </a:lnTo>
                  <a:lnTo>
                    <a:pt x="1304418" y="2317784"/>
                  </a:lnTo>
                  <a:lnTo>
                    <a:pt x="1280383" y="2386312"/>
                  </a:lnTo>
                  <a:lnTo>
                    <a:pt x="1249998" y="2446696"/>
                  </a:lnTo>
                  <a:lnTo>
                    <a:pt x="1232408" y="2473637"/>
                  </a:lnTo>
                  <a:lnTo>
                    <a:pt x="1283715" y="2591721"/>
                  </a:lnTo>
                  <a:lnTo>
                    <a:pt x="1097407" y="2547411"/>
                  </a:lnTo>
                  <a:lnTo>
                    <a:pt x="1155953" y="2297856"/>
                  </a:lnTo>
                  <a:lnTo>
                    <a:pt x="1207262" y="2415941"/>
                  </a:lnTo>
                  <a:lnTo>
                    <a:pt x="1224864" y="2388998"/>
                  </a:lnTo>
                  <a:lnTo>
                    <a:pt x="1255269" y="2328610"/>
                  </a:lnTo>
                  <a:lnTo>
                    <a:pt x="1279317" y="2260076"/>
                  </a:lnTo>
                  <a:lnTo>
                    <a:pt x="1288973" y="2222952"/>
                  </a:lnTo>
                  <a:lnTo>
                    <a:pt x="1297061" y="2184028"/>
                  </a:lnTo>
                  <a:lnTo>
                    <a:pt x="1303586" y="2143382"/>
                  </a:lnTo>
                  <a:lnTo>
                    <a:pt x="1308555" y="2101095"/>
                  </a:lnTo>
                  <a:lnTo>
                    <a:pt x="1311975" y="2057245"/>
                  </a:lnTo>
                  <a:lnTo>
                    <a:pt x="1313852" y="2011910"/>
                  </a:lnTo>
                  <a:lnTo>
                    <a:pt x="1314193" y="1965169"/>
                  </a:lnTo>
                  <a:lnTo>
                    <a:pt x="1313005" y="1917103"/>
                  </a:lnTo>
                  <a:lnTo>
                    <a:pt x="1310294" y="1867788"/>
                  </a:lnTo>
                  <a:lnTo>
                    <a:pt x="1306067" y="1817305"/>
                  </a:lnTo>
                  <a:lnTo>
                    <a:pt x="1300331" y="1765732"/>
                  </a:lnTo>
                  <a:lnTo>
                    <a:pt x="1293092" y="1713148"/>
                  </a:lnTo>
                  <a:lnTo>
                    <a:pt x="1284357" y="1659632"/>
                  </a:lnTo>
                  <a:lnTo>
                    <a:pt x="1274133" y="1605263"/>
                  </a:lnTo>
                  <a:lnTo>
                    <a:pt x="1262426" y="1550119"/>
                  </a:lnTo>
                  <a:lnTo>
                    <a:pt x="1249242" y="1494280"/>
                  </a:lnTo>
                  <a:lnTo>
                    <a:pt x="1234590" y="1437824"/>
                  </a:lnTo>
                  <a:lnTo>
                    <a:pt x="1218475" y="1380831"/>
                  </a:lnTo>
                  <a:lnTo>
                    <a:pt x="1200903" y="1323378"/>
                  </a:lnTo>
                  <a:lnTo>
                    <a:pt x="1181882" y="1265546"/>
                  </a:lnTo>
                  <a:lnTo>
                    <a:pt x="1161419" y="1207413"/>
                  </a:lnTo>
                  <a:lnTo>
                    <a:pt x="1139519" y="1149058"/>
                  </a:lnTo>
                  <a:lnTo>
                    <a:pt x="1116190" y="1090559"/>
                  </a:lnTo>
                  <a:lnTo>
                    <a:pt x="1091438" y="1031996"/>
                  </a:lnTo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10"/>
            <p:cNvSpPr/>
            <p:nvPr/>
          </p:nvSpPr>
          <p:spPr>
            <a:xfrm>
              <a:off x="5487162" y="2608326"/>
              <a:ext cx="762000" cy="292735"/>
            </a:xfrm>
            <a:custGeom>
              <a:avLst/>
              <a:gdLst/>
              <a:ahLst/>
              <a:cxnLst/>
              <a:rect l="l" t="t" r="r" b="b"/>
              <a:pathLst>
                <a:path w="762000" h="292735">
                  <a:moveTo>
                    <a:pt x="713232" y="0"/>
                  </a:moveTo>
                  <a:lnTo>
                    <a:pt x="48767" y="0"/>
                  </a:lnTo>
                  <a:lnTo>
                    <a:pt x="29789" y="3833"/>
                  </a:lnTo>
                  <a:lnTo>
                    <a:pt x="14287" y="14287"/>
                  </a:lnTo>
                  <a:lnTo>
                    <a:pt x="3833" y="29789"/>
                  </a:lnTo>
                  <a:lnTo>
                    <a:pt x="0" y="48768"/>
                  </a:lnTo>
                  <a:lnTo>
                    <a:pt x="0" y="243840"/>
                  </a:lnTo>
                  <a:lnTo>
                    <a:pt x="3833" y="262818"/>
                  </a:lnTo>
                  <a:lnTo>
                    <a:pt x="14287" y="278320"/>
                  </a:lnTo>
                  <a:lnTo>
                    <a:pt x="29789" y="288774"/>
                  </a:lnTo>
                  <a:lnTo>
                    <a:pt x="48767" y="292607"/>
                  </a:lnTo>
                  <a:lnTo>
                    <a:pt x="713232" y="292607"/>
                  </a:lnTo>
                  <a:lnTo>
                    <a:pt x="732210" y="288774"/>
                  </a:lnTo>
                  <a:lnTo>
                    <a:pt x="747712" y="278320"/>
                  </a:lnTo>
                  <a:lnTo>
                    <a:pt x="758166" y="262818"/>
                  </a:lnTo>
                  <a:lnTo>
                    <a:pt x="762000" y="243840"/>
                  </a:lnTo>
                  <a:lnTo>
                    <a:pt x="762000" y="48768"/>
                  </a:lnTo>
                  <a:lnTo>
                    <a:pt x="758166" y="29789"/>
                  </a:lnTo>
                  <a:lnTo>
                    <a:pt x="747712" y="14287"/>
                  </a:lnTo>
                  <a:lnTo>
                    <a:pt x="732210" y="3833"/>
                  </a:lnTo>
                  <a:lnTo>
                    <a:pt x="7132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11"/>
            <p:cNvSpPr/>
            <p:nvPr/>
          </p:nvSpPr>
          <p:spPr>
            <a:xfrm>
              <a:off x="5487162" y="2608326"/>
              <a:ext cx="762000" cy="292735"/>
            </a:xfrm>
            <a:custGeom>
              <a:avLst/>
              <a:gdLst/>
              <a:ahLst/>
              <a:cxnLst/>
              <a:rect l="l" t="t" r="r" b="b"/>
              <a:pathLst>
                <a:path w="762000" h="292735">
                  <a:moveTo>
                    <a:pt x="0" y="48768"/>
                  </a:moveTo>
                  <a:lnTo>
                    <a:pt x="3833" y="29789"/>
                  </a:lnTo>
                  <a:lnTo>
                    <a:pt x="14287" y="14287"/>
                  </a:lnTo>
                  <a:lnTo>
                    <a:pt x="29789" y="3833"/>
                  </a:lnTo>
                  <a:lnTo>
                    <a:pt x="48767" y="0"/>
                  </a:lnTo>
                  <a:lnTo>
                    <a:pt x="713232" y="0"/>
                  </a:lnTo>
                  <a:lnTo>
                    <a:pt x="732210" y="3833"/>
                  </a:lnTo>
                  <a:lnTo>
                    <a:pt x="747712" y="14287"/>
                  </a:lnTo>
                  <a:lnTo>
                    <a:pt x="758166" y="29789"/>
                  </a:lnTo>
                  <a:lnTo>
                    <a:pt x="762000" y="48768"/>
                  </a:lnTo>
                  <a:lnTo>
                    <a:pt x="762000" y="243840"/>
                  </a:lnTo>
                  <a:lnTo>
                    <a:pt x="758166" y="262818"/>
                  </a:lnTo>
                  <a:lnTo>
                    <a:pt x="747712" y="278320"/>
                  </a:lnTo>
                  <a:lnTo>
                    <a:pt x="732210" y="288774"/>
                  </a:lnTo>
                  <a:lnTo>
                    <a:pt x="713232" y="292607"/>
                  </a:lnTo>
                  <a:lnTo>
                    <a:pt x="48767" y="292607"/>
                  </a:lnTo>
                  <a:lnTo>
                    <a:pt x="29789" y="288774"/>
                  </a:lnTo>
                  <a:lnTo>
                    <a:pt x="14287" y="278320"/>
                  </a:lnTo>
                  <a:lnTo>
                    <a:pt x="3833" y="262818"/>
                  </a:lnTo>
                  <a:lnTo>
                    <a:pt x="0" y="243840"/>
                  </a:lnTo>
                  <a:lnTo>
                    <a:pt x="0" y="4876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12"/>
          <p:cNvSpPr txBox="1"/>
          <p:nvPr/>
        </p:nvSpPr>
        <p:spPr>
          <a:xfrm>
            <a:off x="7198717" y="3091067"/>
            <a:ext cx="417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X 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9" name="object 20"/>
          <p:cNvGrpSpPr/>
          <p:nvPr/>
        </p:nvGrpSpPr>
        <p:grpSpPr>
          <a:xfrm>
            <a:off x="1834745" y="2093050"/>
            <a:ext cx="1705610" cy="1765300"/>
            <a:chOff x="295656" y="1540789"/>
            <a:chExt cx="1705610" cy="1765300"/>
          </a:xfrm>
        </p:grpSpPr>
        <p:pic>
          <p:nvPicPr>
            <p:cNvPr id="100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993" y="1644256"/>
              <a:ext cx="512410" cy="414794"/>
            </a:xfrm>
            <a:prstGeom prst="rect">
              <a:avLst/>
            </a:prstGeom>
          </p:spPr>
        </p:pic>
        <p:pic>
          <p:nvPicPr>
            <p:cNvPr id="101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656" y="1540789"/>
              <a:ext cx="763524" cy="720826"/>
            </a:xfrm>
            <a:prstGeom prst="rect">
              <a:avLst/>
            </a:prstGeom>
          </p:spPr>
        </p:pic>
        <p:sp>
          <p:nvSpPr>
            <p:cNvPr id="102" name="object 23"/>
            <p:cNvSpPr/>
            <p:nvPr/>
          </p:nvSpPr>
          <p:spPr>
            <a:xfrm>
              <a:off x="460248" y="1662683"/>
              <a:ext cx="440690" cy="342900"/>
            </a:xfrm>
            <a:custGeom>
              <a:avLst/>
              <a:gdLst/>
              <a:ahLst/>
              <a:cxnLst/>
              <a:rect l="l" t="t" r="r" b="b"/>
              <a:pathLst>
                <a:path w="440690" h="342900">
                  <a:moveTo>
                    <a:pt x="383286" y="0"/>
                  </a:moveTo>
                  <a:lnTo>
                    <a:pt x="57150" y="0"/>
                  </a:lnTo>
                  <a:lnTo>
                    <a:pt x="34906" y="4482"/>
                  </a:lnTo>
                  <a:lnTo>
                    <a:pt x="16740" y="16716"/>
                  </a:lnTo>
                  <a:lnTo>
                    <a:pt x="4491" y="34879"/>
                  </a:lnTo>
                  <a:lnTo>
                    <a:pt x="0" y="57150"/>
                  </a:lnTo>
                  <a:lnTo>
                    <a:pt x="0" y="285749"/>
                  </a:lnTo>
                  <a:lnTo>
                    <a:pt x="4491" y="308020"/>
                  </a:lnTo>
                  <a:lnTo>
                    <a:pt x="16740" y="326183"/>
                  </a:lnTo>
                  <a:lnTo>
                    <a:pt x="34906" y="338417"/>
                  </a:lnTo>
                  <a:lnTo>
                    <a:pt x="57150" y="342899"/>
                  </a:lnTo>
                  <a:lnTo>
                    <a:pt x="383286" y="342899"/>
                  </a:lnTo>
                  <a:lnTo>
                    <a:pt x="405529" y="338417"/>
                  </a:lnTo>
                  <a:lnTo>
                    <a:pt x="423695" y="326183"/>
                  </a:lnTo>
                  <a:lnTo>
                    <a:pt x="435944" y="308020"/>
                  </a:lnTo>
                  <a:lnTo>
                    <a:pt x="440436" y="285749"/>
                  </a:lnTo>
                  <a:lnTo>
                    <a:pt x="440436" y="57150"/>
                  </a:lnTo>
                  <a:lnTo>
                    <a:pt x="435944" y="34879"/>
                  </a:lnTo>
                  <a:lnTo>
                    <a:pt x="423695" y="16716"/>
                  </a:lnTo>
                  <a:lnTo>
                    <a:pt x="405529" y="4482"/>
                  </a:lnTo>
                  <a:lnTo>
                    <a:pt x="383286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24"/>
            <p:cNvSpPr/>
            <p:nvPr/>
          </p:nvSpPr>
          <p:spPr>
            <a:xfrm>
              <a:off x="460248" y="1662683"/>
              <a:ext cx="440690" cy="342900"/>
            </a:xfrm>
            <a:custGeom>
              <a:avLst/>
              <a:gdLst/>
              <a:ahLst/>
              <a:cxnLst/>
              <a:rect l="l" t="t" r="r" b="b"/>
              <a:pathLst>
                <a:path w="440690" h="342900">
                  <a:moveTo>
                    <a:pt x="0" y="57150"/>
                  </a:moveTo>
                  <a:lnTo>
                    <a:pt x="4491" y="34879"/>
                  </a:lnTo>
                  <a:lnTo>
                    <a:pt x="16740" y="16716"/>
                  </a:lnTo>
                  <a:lnTo>
                    <a:pt x="34906" y="4482"/>
                  </a:lnTo>
                  <a:lnTo>
                    <a:pt x="57150" y="0"/>
                  </a:lnTo>
                  <a:lnTo>
                    <a:pt x="383286" y="0"/>
                  </a:lnTo>
                  <a:lnTo>
                    <a:pt x="405529" y="4482"/>
                  </a:lnTo>
                  <a:lnTo>
                    <a:pt x="423695" y="16716"/>
                  </a:lnTo>
                  <a:lnTo>
                    <a:pt x="435944" y="34879"/>
                  </a:lnTo>
                  <a:lnTo>
                    <a:pt x="440436" y="57150"/>
                  </a:lnTo>
                  <a:lnTo>
                    <a:pt x="440436" y="285749"/>
                  </a:lnTo>
                  <a:lnTo>
                    <a:pt x="435944" y="308020"/>
                  </a:lnTo>
                  <a:lnTo>
                    <a:pt x="423695" y="326183"/>
                  </a:lnTo>
                  <a:lnTo>
                    <a:pt x="405529" y="338417"/>
                  </a:lnTo>
                  <a:lnTo>
                    <a:pt x="383286" y="342899"/>
                  </a:lnTo>
                  <a:lnTo>
                    <a:pt x="57150" y="342899"/>
                  </a:lnTo>
                  <a:lnTo>
                    <a:pt x="34906" y="338417"/>
                  </a:lnTo>
                  <a:lnTo>
                    <a:pt x="16740" y="326183"/>
                  </a:lnTo>
                  <a:lnTo>
                    <a:pt x="4491" y="308020"/>
                  </a:lnTo>
                  <a:lnTo>
                    <a:pt x="0" y="285749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49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3356" y="1668779"/>
              <a:ext cx="1057643" cy="425196"/>
            </a:xfrm>
            <a:prstGeom prst="rect">
              <a:avLst/>
            </a:prstGeom>
          </p:spPr>
        </p:pic>
        <p:pic>
          <p:nvPicPr>
            <p:cNvPr id="105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172" y="1659635"/>
              <a:ext cx="952512" cy="507491"/>
            </a:xfrm>
            <a:prstGeom prst="rect">
              <a:avLst/>
            </a:prstGeom>
          </p:spPr>
        </p:pic>
        <p:pic>
          <p:nvPicPr>
            <p:cNvPr id="106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6028" y="1688591"/>
              <a:ext cx="976884" cy="344424"/>
            </a:xfrm>
            <a:prstGeom prst="rect">
              <a:avLst/>
            </a:prstGeom>
          </p:spPr>
        </p:pic>
        <p:pic>
          <p:nvPicPr>
            <p:cNvPr id="107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6007" y="2679191"/>
              <a:ext cx="528802" cy="434340"/>
            </a:xfrm>
            <a:prstGeom prst="rect">
              <a:avLst/>
            </a:prstGeom>
          </p:spPr>
        </p:pic>
        <p:pic>
          <p:nvPicPr>
            <p:cNvPr id="108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8660" y="2584729"/>
              <a:ext cx="763523" cy="720826"/>
            </a:xfrm>
            <a:prstGeom prst="rect">
              <a:avLst/>
            </a:prstGeom>
          </p:spPr>
        </p:pic>
        <p:sp>
          <p:nvSpPr>
            <p:cNvPr id="109" name="object 30"/>
            <p:cNvSpPr/>
            <p:nvPr/>
          </p:nvSpPr>
          <p:spPr>
            <a:xfrm>
              <a:off x="873252" y="2706623"/>
              <a:ext cx="439420" cy="344805"/>
            </a:xfrm>
            <a:custGeom>
              <a:avLst/>
              <a:gdLst/>
              <a:ahLst/>
              <a:cxnLst/>
              <a:rect l="l" t="t" r="r" b="b"/>
              <a:pathLst>
                <a:path w="439419" h="344805">
                  <a:moveTo>
                    <a:pt x="381507" y="0"/>
                  </a:moveTo>
                  <a:lnTo>
                    <a:pt x="57403" y="0"/>
                  </a:lnTo>
                  <a:lnTo>
                    <a:pt x="35061" y="4504"/>
                  </a:lnTo>
                  <a:lnTo>
                    <a:pt x="16814" y="16795"/>
                  </a:lnTo>
                  <a:lnTo>
                    <a:pt x="4511" y="35040"/>
                  </a:lnTo>
                  <a:lnTo>
                    <a:pt x="0" y="57403"/>
                  </a:lnTo>
                  <a:lnTo>
                    <a:pt x="0" y="287019"/>
                  </a:lnTo>
                  <a:lnTo>
                    <a:pt x="4511" y="309383"/>
                  </a:lnTo>
                  <a:lnTo>
                    <a:pt x="16814" y="327628"/>
                  </a:lnTo>
                  <a:lnTo>
                    <a:pt x="35061" y="339919"/>
                  </a:lnTo>
                  <a:lnTo>
                    <a:pt x="57403" y="344424"/>
                  </a:lnTo>
                  <a:lnTo>
                    <a:pt x="381507" y="344424"/>
                  </a:lnTo>
                  <a:lnTo>
                    <a:pt x="403871" y="339919"/>
                  </a:lnTo>
                  <a:lnTo>
                    <a:pt x="422116" y="327628"/>
                  </a:lnTo>
                  <a:lnTo>
                    <a:pt x="434407" y="309383"/>
                  </a:lnTo>
                  <a:lnTo>
                    <a:pt x="438911" y="287019"/>
                  </a:lnTo>
                  <a:lnTo>
                    <a:pt x="438911" y="57403"/>
                  </a:lnTo>
                  <a:lnTo>
                    <a:pt x="434407" y="35040"/>
                  </a:lnTo>
                  <a:lnTo>
                    <a:pt x="422116" y="16795"/>
                  </a:lnTo>
                  <a:lnTo>
                    <a:pt x="403871" y="4504"/>
                  </a:lnTo>
                  <a:lnTo>
                    <a:pt x="381507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31"/>
            <p:cNvSpPr/>
            <p:nvPr/>
          </p:nvSpPr>
          <p:spPr>
            <a:xfrm>
              <a:off x="873252" y="2706623"/>
              <a:ext cx="439420" cy="344805"/>
            </a:xfrm>
            <a:custGeom>
              <a:avLst/>
              <a:gdLst/>
              <a:ahLst/>
              <a:cxnLst/>
              <a:rect l="l" t="t" r="r" b="b"/>
              <a:pathLst>
                <a:path w="439419" h="344805">
                  <a:moveTo>
                    <a:pt x="0" y="57403"/>
                  </a:moveTo>
                  <a:lnTo>
                    <a:pt x="4511" y="35040"/>
                  </a:lnTo>
                  <a:lnTo>
                    <a:pt x="16814" y="16795"/>
                  </a:lnTo>
                  <a:lnTo>
                    <a:pt x="35061" y="4504"/>
                  </a:lnTo>
                  <a:lnTo>
                    <a:pt x="57403" y="0"/>
                  </a:lnTo>
                  <a:lnTo>
                    <a:pt x="381507" y="0"/>
                  </a:lnTo>
                  <a:lnTo>
                    <a:pt x="403871" y="4504"/>
                  </a:lnTo>
                  <a:lnTo>
                    <a:pt x="422116" y="16795"/>
                  </a:lnTo>
                  <a:lnTo>
                    <a:pt x="434407" y="35040"/>
                  </a:lnTo>
                  <a:lnTo>
                    <a:pt x="438911" y="57403"/>
                  </a:lnTo>
                  <a:lnTo>
                    <a:pt x="438911" y="287019"/>
                  </a:lnTo>
                  <a:lnTo>
                    <a:pt x="434407" y="309383"/>
                  </a:lnTo>
                  <a:lnTo>
                    <a:pt x="422116" y="327628"/>
                  </a:lnTo>
                  <a:lnTo>
                    <a:pt x="403871" y="339919"/>
                  </a:lnTo>
                  <a:lnTo>
                    <a:pt x="381507" y="344424"/>
                  </a:lnTo>
                  <a:lnTo>
                    <a:pt x="57403" y="344424"/>
                  </a:lnTo>
                  <a:lnTo>
                    <a:pt x="35061" y="339919"/>
                  </a:lnTo>
                  <a:lnTo>
                    <a:pt x="16814" y="327628"/>
                  </a:lnTo>
                  <a:lnTo>
                    <a:pt x="4511" y="309383"/>
                  </a:lnTo>
                  <a:lnTo>
                    <a:pt x="0" y="287019"/>
                  </a:lnTo>
                  <a:lnTo>
                    <a:pt x="0" y="57403"/>
                  </a:lnTo>
                  <a:close/>
                </a:path>
              </a:pathLst>
            </a:custGeom>
            <a:ln w="9525">
              <a:solidFill>
                <a:srgbClr val="49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32"/>
          <p:cNvSpPr txBox="1"/>
          <p:nvPr/>
        </p:nvSpPr>
        <p:spPr>
          <a:xfrm>
            <a:off x="2459991" y="3219641"/>
            <a:ext cx="343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00" b="1" spc="-25" dirty="0"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2" name="object 33"/>
          <p:cNvGrpSpPr/>
          <p:nvPr/>
        </p:nvGrpSpPr>
        <p:grpSpPr>
          <a:xfrm>
            <a:off x="2886305" y="3229928"/>
            <a:ext cx="1057910" cy="508000"/>
            <a:chOff x="1347216" y="2677667"/>
            <a:chExt cx="1057910" cy="508000"/>
          </a:xfrm>
        </p:grpSpPr>
        <p:pic>
          <p:nvPicPr>
            <p:cNvPr id="113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7216" y="2686811"/>
              <a:ext cx="1057643" cy="425195"/>
            </a:xfrm>
            <a:prstGeom prst="rect">
              <a:avLst/>
            </a:prstGeom>
          </p:spPr>
        </p:pic>
        <p:pic>
          <p:nvPicPr>
            <p:cNvPr id="114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8092" y="2677667"/>
              <a:ext cx="754379" cy="507492"/>
            </a:xfrm>
            <a:prstGeom prst="rect">
              <a:avLst/>
            </a:prstGeom>
          </p:spPr>
        </p:pic>
        <p:pic>
          <p:nvPicPr>
            <p:cNvPr id="115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9888" y="2706623"/>
              <a:ext cx="976884" cy="344424"/>
            </a:xfrm>
            <a:prstGeom prst="rect">
              <a:avLst/>
            </a:prstGeom>
          </p:spPr>
        </p:pic>
      </p:grpSp>
      <p:sp>
        <p:nvSpPr>
          <p:cNvPr id="116" name="object 37"/>
          <p:cNvSpPr txBox="1"/>
          <p:nvPr/>
        </p:nvSpPr>
        <p:spPr>
          <a:xfrm>
            <a:off x="3189708" y="3286697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7" name="object 38"/>
          <p:cNvGrpSpPr/>
          <p:nvPr/>
        </p:nvGrpSpPr>
        <p:grpSpPr>
          <a:xfrm>
            <a:off x="3082900" y="4773740"/>
            <a:ext cx="763905" cy="721360"/>
            <a:chOff x="1543811" y="4221479"/>
            <a:chExt cx="763905" cy="721360"/>
          </a:xfrm>
        </p:grpSpPr>
        <p:pic>
          <p:nvPicPr>
            <p:cNvPr id="118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1159" y="4315967"/>
              <a:ext cx="530390" cy="432828"/>
            </a:xfrm>
            <a:prstGeom prst="rect">
              <a:avLst/>
            </a:prstGeom>
          </p:spPr>
        </p:pic>
        <p:pic>
          <p:nvPicPr>
            <p:cNvPr id="119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43811" y="4221479"/>
              <a:ext cx="763524" cy="720826"/>
            </a:xfrm>
            <a:prstGeom prst="rect">
              <a:avLst/>
            </a:prstGeom>
          </p:spPr>
        </p:pic>
        <p:sp>
          <p:nvSpPr>
            <p:cNvPr id="120" name="object 41"/>
            <p:cNvSpPr/>
            <p:nvPr/>
          </p:nvSpPr>
          <p:spPr>
            <a:xfrm>
              <a:off x="1708403" y="4343399"/>
              <a:ext cx="440690" cy="342900"/>
            </a:xfrm>
            <a:custGeom>
              <a:avLst/>
              <a:gdLst/>
              <a:ahLst/>
              <a:cxnLst/>
              <a:rect l="l" t="t" r="r" b="b"/>
              <a:pathLst>
                <a:path w="440689" h="342900">
                  <a:moveTo>
                    <a:pt x="383285" y="0"/>
                  </a:moveTo>
                  <a:lnTo>
                    <a:pt x="57150" y="0"/>
                  </a:lnTo>
                  <a:lnTo>
                    <a:pt x="34879" y="4491"/>
                  </a:lnTo>
                  <a:lnTo>
                    <a:pt x="16716" y="16740"/>
                  </a:lnTo>
                  <a:lnTo>
                    <a:pt x="4482" y="34906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82" y="307993"/>
                  </a:lnTo>
                  <a:lnTo>
                    <a:pt x="16716" y="326159"/>
                  </a:lnTo>
                  <a:lnTo>
                    <a:pt x="34879" y="338408"/>
                  </a:lnTo>
                  <a:lnTo>
                    <a:pt x="57150" y="342900"/>
                  </a:lnTo>
                  <a:lnTo>
                    <a:pt x="383285" y="342900"/>
                  </a:lnTo>
                  <a:lnTo>
                    <a:pt x="405556" y="338408"/>
                  </a:lnTo>
                  <a:lnTo>
                    <a:pt x="423719" y="326159"/>
                  </a:lnTo>
                  <a:lnTo>
                    <a:pt x="435953" y="307993"/>
                  </a:lnTo>
                  <a:lnTo>
                    <a:pt x="440435" y="285750"/>
                  </a:lnTo>
                  <a:lnTo>
                    <a:pt x="440435" y="57150"/>
                  </a:lnTo>
                  <a:lnTo>
                    <a:pt x="435953" y="34906"/>
                  </a:lnTo>
                  <a:lnTo>
                    <a:pt x="423719" y="16740"/>
                  </a:lnTo>
                  <a:lnTo>
                    <a:pt x="405556" y="4491"/>
                  </a:lnTo>
                  <a:lnTo>
                    <a:pt x="383285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42"/>
            <p:cNvSpPr/>
            <p:nvPr/>
          </p:nvSpPr>
          <p:spPr>
            <a:xfrm>
              <a:off x="1708403" y="4343399"/>
              <a:ext cx="440690" cy="342900"/>
            </a:xfrm>
            <a:custGeom>
              <a:avLst/>
              <a:gdLst/>
              <a:ahLst/>
              <a:cxnLst/>
              <a:rect l="l" t="t" r="r" b="b"/>
              <a:pathLst>
                <a:path w="440689" h="342900">
                  <a:moveTo>
                    <a:pt x="0" y="57150"/>
                  </a:moveTo>
                  <a:lnTo>
                    <a:pt x="4482" y="34906"/>
                  </a:lnTo>
                  <a:lnTo>
                    <a:pt x="16716" y="16740"/>
                  </a:lnTo>
                  <a:lnTo>
                    <a:pt x="34879" y="4491"/>
                  </a:lnTo>
                  <a:lnTo>
                    <a:pt x="57150" y="0"/>
                  </a:lnTo>
                  <a:lnTo>
                    <a:pt x="383285" y="0"/>
                  </a:lnTo>
                  <a:lnTo>
                    <a:pt x="405556" y="4491"/>
                  </a:lnTo>
                  <a:lnTo>
                    <a:pt x="423719" y="16740"/>
                  </a:lnTo>
                  <a:lnTo>
                    <a:pt x="435953" y="34906"/>
                  </a:lnTo>
                  <a:lnTo>
                    <a:pt x="440435" y="57150"/>
                  </a:lnTo>
                  <a:lnTo>
                    <a:pt x="440435" y="285750"/>
                  </a:lnTo>
                  <a:lnTo>
                    <a:pt x="435953" y="307993"/>
                  </a:lnTo>
                  <a:lnTo>
                    <a:pt x="423719" y="326159"/>
                  </a:lnTo>
                  <a:lnTo>
                    <a:pt x="405556" y="338408"/>
                  </a:lnTo>
                  <a:lnTo>
                    <a:pt x="383285" y="342900"/>
                  </a:lnTo>
                  <a:lnTo>
                    <a:pt x="57150" y="342900"/>
                  </a:lnTo>
                  <a:lnTo>
                    <a:pt x="34879" y="338408"/>
                  </a:lnTo>
                  <a:lnTo>
                    <a:pt x="16716" y="326159"/>
                  </a:lnTo>
                  <a:lnTo>
                    <a:pt x="4482" y="307993"/>
                  </a:lnTo>
                  <a:lnTo>
                    <a:pt x="0" y="285750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49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43"/>
          <p:cNvSpPr txBox="1"/>
          <p:nvPr/>
        </p:nvSpPr>
        <p:spPr>
          <a:xfrm>
            <a:off x="3296006" y="4856138"/>
            <a:ext cx="342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2400" b="1" spc="-25" dirty="0"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3" name="object 44"/>
          <p:cNvGrpSpPr/>
          <p:nvPr/>
        </p:nvGrpSpPr>
        <p:grpSpPr>
          <a:xfrm>
            <a:off x="3690977" y="4866705"/>
            <a:ext cx="1059180" cy="508000"/>
            <a:chOff x="2151888" y="4314444"/>
            <a:chExt cx="1059180" cy="508000"/>
          </a:xfrm>
        </p:grpSpPr>
        <p:pic>
          <p:nvPicPr>
            <p:cNvPr id="124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51888" y="4323588"/>
              <a:ext cx="1059167" cy="423684"/>
            </a:xfrm>
            <a:prstGeom prst="rect">
              <a:avLst/>
            </a:prstGeom>
          </p:spPr>
        </p:pic>
        <p:pic>
          <p:nvPicPr>
            <p:cNvPr id="125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4288" y="4314444"/>
              <a:ext cx="754380" cy="507492"/>
            </a:xfrm>
            <a:prstGeom prst="rect">
              <a:avLst/>
            </a:prstGeom>
          </p:spPr>
        </p:pic>
        <p:pic>
          <p:nvPicPr>
            <p:cNvPr id="126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94560" y="4343400"/>
              <a:ext cx="978407" cy="342900"/>
            </a:xfrm>
            <a:prstGeom prst="rect">
              <a:avLst/>
            </a:prstGeom>
          </p:spPr>
        </p:pic>
      </p:grpSp>
      <p:sp>
        <p:nvSpPr>
          <p:cNvPr id="127" name="object 48"/>
          <p:cNvSpPr txBox="1"/>
          <p:nvPr/>
        </p:nvSpPr>
        <p:spPr>
          <a:xfrm>
            <a:off x="3995903" y="4923194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8" name="object 49"/>
          <p:cNvGrpSpPr/>
          <p:nvPr/>
        </p:nvGrpSpPr>
        <p:grpSpPr>
          <a:xfrm>
            <a:off x="3068169" y="1369124"/>
            <a:ext cx="3990975" cy="3843654"/>
            <a:chOff x="1529080" y="816863"/>
            <a:chExt cx="3990975" cy="3843654"/>
          </a:xfrm>
        </p:grpSpPr>
        <p:pic>
          <p:nvPicPr>
            <p:cNvPr id="129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6143" y="1775296"/>
              <a:ext cx="222979" cy="233498"/>
            </a:xfrm>
            <a:prstGeom prst="rect">
              <a:avLst/>
            </a:prstGeom>
          </p:spPr>
        </p:pic>
        <p:pic>
          <p:nvPicPr>
            <p:cNvPr id="130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39705" y="1785937"/>
              <a:ext cx="160401" cy="171069"/>
            </a:xfrm>
            <a:prstGeom prst="rect">
              <a:avLst/>
            </a:prstGeom>
          </p:spPr>
        </p:pic>
        <p:pic>
          <p:nvPicPr>
            <p:cNvPr id="131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44059" y="2747313"/>
              <a:ext cx="221591" cy="223179"/>
            </a:xfrm>
            <a:prstGeom prst="rect">
              <a:avLst/>
            </a:prstGeom>
          </p:spPr>
        </p:pic>
        <p:pic>
          <p:nvPicPr>
            <p:cNvPr id="132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77677" y="2749105"/>
              <a:ext cx="158876" cy="169544"/>
            </a:xfrm>
            <a:prstGeom prst="rect">
              <a:avLst/>
            </a:prstGeom>
          </p:spPr>
        </p:pic>
        <p:pic>
          <p:nvPicPr>
            <p:cNvPr id="133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01540" y="4158996"/>
              <a:ext cx="239318" cy="249961"/>
            </a:xfrm>
            <a:prstGeom prst="rect">
              <a:avLst/>
            </a:prstGeom>
          </p:spPr>
        </p:pic>
        <p:sp>
          <p:nvSpPr>
            <p:cNvPr id="134" name="object 55"/>
            <p:cNvSpPr/>
            <p:nvPr/>
          </p:nvSpPr>
          <p:spPr>
            <a:xfrm>
              <a:off x="4748784" y="4183379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20">
                  <a:moveTo>
                    <a:pt x="74675" y="0"/>
                  </a:moveTo>
                  <a:lnTo>
                    <a:pt x="45594" y="6288"/>
                  </a:lnTo>
                  <a:lnTo>
                    <a:pt x="21859" y="23436"/>
                  </a:lnTo>
                  <a:lnTo>
                    <a:pt x="5863" y="48868"/>
                  </a:lnTo>
                  <a:lnTo>
                    <a:pt x="0" y="80010"/>
                  </a:lnTo>
                  <a:lnTo>
                    <a:pt x="5863" y="111151"/>
                  </a:lnTo>
                  <a:lnTo>
                    <a:pt x="21859" y="136583"/>
                  </a:lnTo>
                  <a:lnTo>
                    <a:pt x="45594" y="153731"/>
                  </a:lnTo>
                  <a:lnTo>
                    <a:pt x="74675" y="160020"/>
                  </a:lnTo>
                  <a:lnTo>
                    <a:pt x="103757" y="153731"/>
                  </a:lnTo>
                  <a:lnTo>
                    <a:pt x="127492" y="136583"/>
                  </a:lnTo>
                  <a:lnTo>
                    <a:pt x="143488" y="111151"/>
                  </a:lnTo>
                  <a:lnTo>
                    <a:pt x="149351" y="80010"/>
                  </a:lnTo>
                  <a:lnTo>
                    <a:pt x="143488" y="48868"/>
                  </a:lnTo>
                  <a:lnTo>
                    <a:pt x="127492" y="23436"/>
                  </a:lnTo>
                  <a:lnTo>
                    <a:pt x="103757" y="6288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56"/>
            <p:cNvSpPr/>
            <p:nvPr/>
          </p:nvSpPr>
          <p:spPr>
            <a:xfrm>
              <a:off x="4748784" y="4183379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20">
                  <a:moveTo>
                    <a:pt x="0" y="80010"/>
                  </a:moveTo>
                  <a:lnTo>
                    <a:pt x="5863" y="48868"/>
                  </a:lnTo>
                  <a:lnTo>
                    <a:pt x="21859" y="23436"/>
                  </a:lnTo>
                  <a:lnTo>
                    <a:pt x="45594" y="6288"/>
                  </a:lnTo>
                  <a:lnTo>
                    <a:pt x="74675" y="0"/>
                  </a:lnTo>
                  <a:lnTo>
                    <a:pt x="103757" y="6288"/>
                  </a:lnTo>
                  <a:lnTo>
                    <a:pt x="127492" y="23436"/>
                  </a:lnTo>
                  <a:lnTo>
                    <a:pt x="143488" y="48868"/>
                  </a:lnTo>
                  <a:lnTo>
                    <a:pt x="149351" y="80010"/>
                  </a:lnTo>
                  <a:lnTo>
                    <a:pt x="143488" y="111151"/>
                  </a:lnTo>
                  <a:lnTo>
                    <a:pt x="127492" y="136583"/>
                  </a:lnTo>
                  <a:lnTo>
                    <a:pt x="103757" y="153731"/>
                  </a:lnTo>
                  <a:lnTo>
                    <a:pt x="74675" y="160020"/>
                  </a:lnTo>
                  <a:lnTo>
                    <a:pt x="45594" y="153731"/>
                  </a:lnTo>
                  <a:lnTo>
                    <a:pt x="21859" y="136583"/>
                  </a:lnTo>
                  <a:lnTo>
                    <a:pt x="5863" y="111151"/>
                  </a:lnTo>
                  <a:lnTo>
                    <a:pt x="0" y="8001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40580" y="2729458"/>
              <a:ext cx="239318" cy="249961"/>
            </a:xfrm>
            <a:prstGeom prst="rect">
              <a:avLst/>
            </a:prstGeom>
          </p:spPr>
        </p:pic>
        <p:pic>
          <p:nvPicPr>
            <p:cNvPr id="137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83061" y="2749105"/>
              <a:ext cx="158876" cy="169544"/>
            </a:xfrm>
            <a:prstGeom prst="rect">
              <a:avLst/>
            </a:prstGeom>
          </p:spPr>
        </p:pic>
        <p:pic>
          <p:nvPicPr>
            <p:cNvPr id="138" name="object 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40936" y="2729458"/>
              <a:ext cx="239318" cy="249961"/>
            </a:xfrm>
            <a:prstGeom prst="rect">
              <a:avLst/>
            </a:prstGeom>
          </p:spPr>
        </p:pic>
        <p:pic>
          <p:nvPicPr>
            <p:cNvPr id="139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83417" y="2749105"/>
              <a:ext cx="158877" cy="169544"/>
            </a:xfrm>
            <a:prstGeom prst="rect">
              <a:avLst/>
            </a:prstGeom>
          </p:spPr>
        </p:pic>
        <p:pic>
          <p:nvPicPr>
            <p:cNvPr id="140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41163" y="4372355"/>
              <a:ext cx="239318" cy="251459"/>
            </a:xfrm>
            <a:prstGeom prst="rect">
              <a:avLst/>
            </a:prstGeom>
          </p:spPr>
        </p:pic>
        <p:pic>
          <p:nvPicPr>
            <p:cNvPr id="141" name="object 6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83645" y="4391977"/>
              <a:ext cx="158876" cy="171069"/>
            </a:xfrm>
            <a:prstGeom prst="rect">
              <a:avLst/>
            </a:prstGeom>
          </p:spPr>
        </p:pic>
        <p:pic>
          <p:nvPicPr>
            <p:cNvPr id="142" name="object 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73751" y="4088892"/>
              <a:ext cx="239318" cy="251460"/>
            </a:xfrm>
            <a:prstGeom prst="rect">
              <a:avLst/>
            </a:prstGeom>
          </p:spPr>
        </p:pic>
        <p:sp>
          <p:nvSpPr>
            <p:cNvPr id="143" name="object 64"/>
            <p:cNvSpPr/>
            <p:nvPr/>
          </p:nvSpPr>
          <p:spPr>
            <a:xfrm>
              <a:off x="4920995" y="4113275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60" h="161925">
                  <a:moveTo>
                    <a:pt x="74675" y="0"/>
                  </a:moveTo>
                  <a:lnTo>
                    <a:pt x="45594" y="6346"/>
                  </a:lnTo>
                  <a:lnTo>
                    <a:pt x="21859" y="23655"/>
                  </a:lnTo>
                  <a:lnTo>
                    <a:pt x="5863" y="49329"/>
                  </a:lnTo>
                  <a:lnTo>
                    <a:pt x="0" y="80772"/>
                  </a:lnTo>
                  <a:lnTo>
                    <a:pt x="5863" y="112209"/>
                  </a:lnTo>
                  <a:lnTo>
                    <a:pt x="21859" y="137883"/>
                  </a:lnTo>
                  <a:lnTo>
                    <a:pt x="45594" y="155195"/>
                  </a:lnTo>
                  <a:lnTo>
                    <a:pt x="74675" y="161544"/>
                  </a:lnTo>
                  <a:lnTo>
                    <a:pt x="103757" y="155195"/>
                  </a:lnTo>
                  <a:lnTo>
                    <a:pt x="127492" y="137883"/>
                  </a:lnTo>
                  <a:lnTo>
                    <a:pt x="143488" y="112209"/>
                  </a:lnTo>
                  <a:lnTo>
                    <a:pt x="149351" y="80772"/>
                  </a:lnTo>
                  <a:lnTo>
                    <a:pt x="143488" y="49329"/>
                  </a:lnTo>
                  <a:lnTo>
                    <a:pt x="127492" y="23655"/>
                  </a:lnTo>
                  <a:lnTo>
                    <a:pt x="103757" y="634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65"/>
            <p:cNvSpPr/>
            <p:nvPr/>
          </p:nvSpPr>
          <p:spPr>
            <a:xfrm>
              <a:off x="4920995" y="4113275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60" h="161925">
                  <a:moveTo>
                    <a:pt x="0" y="80772"/>
                  </a:moveTo>
                  <a:lnTo>
                    <a:pt x="5863" y="49329"/>
                  </a:lnTo>
                  <a:lnTo>
                    <a:pt x="21859" y="23655"/>
                  </a:lnTo>
                  <a:lnTo>
                    <a:pt x="45594" y="6346"/>
                  </a:lnTo>
                  <a:lnTo>
                    <a:pt x="74675" y="0"/>
                  </a:lnTo>
                  <a:lnTo>
                    <a:pt x="103757" y="6346"/>
                  </a:lnTo>
                  <a:lnTo>
                    <a:pt x="127492" y="23655"/>
                  </a:lnTo>
                  <a:lnTo>
                    <a:pt x="143488" y="49329"/>
                  </a:lnTo>
                  <a:lnTo>
                    <a:pt x="149351" y="80772"/>
                  </a:lnTo>
                  <a:lnTo>
                    <a:pt x="143488" y="112209"/>
                  </a:lnTo>
                  <a:lnTo>
                    <a:pt x="127492" y="137883"/>
                  </a:lnTo>
                  <a:lnTo>
                    <a:pt x="103757" y="155195"/>
                  </a:lnTo>
                  <a:lnTo>
                    <a:pt x="74675" y="161544"/>
                  </a:lnTo>
                  <a:lnTo>
                    <a:pt x="45594" y="155195"/>
                  </a:lnTo>
                  <a:lnTo>
                    <a:pt x="21859" y="137883"/>
                  </a:lnTo>
                  <a:lnTo>
                    <a:pt x="5863" y="112209"/>
                  </a:lnTo>
                  <a:lnTo>
                    <a:pt x="0" y="80772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27091" y="4410455"/>
              <a:ext cx="239318" cy="249961"/>
            </a:xfrm>
            <a:prstGeom prst="rect">
              <a:avLst/>
            </a:prstGeom>
          </p:spPr>
        </p:pic>
        <p:pic>
          <p:nvPicPr>
            <p:cNvPr id="146" name="object 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69573" y="4430077"/>
              <a:ext cx="158876" cy="169544"/>
            </a:xfrm>
            <a:prstGeom prst="rect">
              <a:avLst/>
            </a:prstGeom>
          </p:spPr>
        </p:pic>
        <p:pic>
          <p:nvPicPr>
            <p:cNvPr id="147" name="object 6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13019" y="4410455"/>
              <a:ext cx="239318" cy="249961"/>
            </a:xfrm>
            <a:prstGeom prst="rect">
              <a:avLst/>
            </a:prstGeom>
          </p:spPr>
        </p:pic>
        <p:sp>
          <p:nvSpPr>
            <p:cNvPr id="148" name="object 69"/>
            <p:cNvSpPr/>
            <p:nvPr/>
          </p:nvSpPr>
          <p:spPr>
            <a:xfrm>
              <a:off x="5160263" y="4434840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20">
                  <a:moveTo>
                    <a:pt x="74675" y="0"/>
                  </a:moveTo>
                  <a:lnTo>
                    <a:pt x="45594" y="6288"/>
                  </a:lnTo>
                  <a:lnTo>
                    <a:pt x="21859" y="23436"/>
                  </a:lnTo>
                  <a:lnTo>
                    <a:pt x="5863" y="48868"/>
                  </a:lnTo>
                  <a:lnTo>
                    <a:pt x="0" y="80010"/>
                  </a:lnTo>
                  <a:lnTo>
                    <a:pt x="5863" y="111151"/>
                  </a:lnTo>
                  <a:lnTo>
                    <a:pt x="21859" y="136583"/>
                  </a:lnTo>
                  <a:lnTo>
                    <a:pt x="45594" y="153731"/>
                  </a:lnTo>
                  <a:lnTo>
                    <a:pt x="74675" y="160020"/>
                  </a:lnTo>
                  <a:lnTo>
                    <a:pt x="103757" y="153731"/>
                  </a:lnTo>
                  <a:lnTo>
                    <a:pt x="127492" y="136583"/>
                  </a:lnTo>
                  <a:lnTo>
                    <a:pt x="143488" y="111151"/>
                  </a:lnTo>
                  <a:lnTo>
                    <a:pt x="149351" y="80010"/>
                  </a:lnTo>
                  <a:lnTo>
                    <a:pt x="143488" y="48868"/>
                  </a:lnTo>
                  <a:lnTo>
                    <a:pt x="127492" y="23436"/>
                  </a:lnTo>
                  <a:lnTo>
                    <a:pt x="103757" y="6288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70"/>
            <p:cNvSpPr/>
            <p:nvPr/>
          </p:nvSpPr>
          <p:spPr>
            <a:xfrm>
              <a:off x="5160263" y="4434840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20">
                  <a:moveTo>
                    <a:pt x="0" y="80010"/>
                  </a:moveTo>
                  <a:lnTo>
                    <a:pt x="5863" y="48868"/>
                  </a:lnTo>
                  <a:lnTo>
                    <a:pt x="21859" y="23436"/>
                  </a:lnTo>
                  <a:lnTo>
                    <a:pt x="45594" y="6288"/>
                  </a:lnTo>
                  <a:lnTo>
                    <a:pt x="74675" y="0"/>
                  </a:lnTo>
                  <a:lnTo>
                    <a:pt x="103757" y="6288"/>
                  </a:lnTo>
                  <a:lnTo>
                    <a:pt x="127492" y="23436"/>
                  </a:lnTo>
                  <a:lnTo>
                    <a:pt x="143488" y="48868"/>
                  </a:lnTo>
                  <a:lnTo>
                    <a:pt x="149351" y="80010"/>
                  </a:lnTo>
                  <a:lnTo>
                    <a:pt x="143488" y="111151"/>
                  </a:lnTo>
                  <a:lnTo>
                    <a:pt x="127492" y="136583"/>
                  </a:lnTo>
                  <a:lnTo>
                    <a:pt x="103757" y="153731"/>
                  </a:lnTo>
                  <a:lnTo>
                    <a:pt x="74675" y="160020"/>
                  </a:lnTo>
                  <a:lnTo>
                    <a:pt x="45594" y="153731"/>
                  </a:lnTo>
                  <a:lnTo>
                    <a:pt x="21859" y="136583"/>
                  </a:lnTo>
                  <a:lnTo>
                    <a:pt x="5863" y="111151"/>
                  </a:lnTo>
                  <a:lnTo>
                    <a:pt x="0" y="8001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76444" y="4088892"/>
              <a:ext cx="240817" cy="251460"/>
            </a:xfrm>
            <a:prstGeom prst="rect">
              <a:avLst/>
            </a:prstGeom>
          </p:spPr>
        </p:pic>
        <p:pic>
          <p:nvPicPr>
            <p:cNvPr id="151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18925" y="4108513"/>
              <a:ext cx="160400" cy="171069"/>
            </a:xfrm>
            <a:prstGeom prst="rect">
              <a:avLst/>
            </a:prstGeom>
          </p:spPr>
        </p:pic>
        <p:pic>
          <p:nvPicPr>
            <p:cNvPr id="152" name="object 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80659" y="4250435"/>
              <a:ext cx="239318" cy="249961"/>
            </a:xfrm>
            <a:prstGeom prst="rect">
              <a:avLst/>
            </a:prstGeom>
          </p:spPr>
        </p:pic>
        <p:sp>
          <p:nvSpPr>
            <p:cNvPr id="153" name="object 74"/>
            <p:cNvSpPr/>
            <p:nvPr/>
          </p:nvSpPr>
          <p:spPr>
            <a:xfrm>
              <a:off x="5327903" y="4274819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20">
                  <a:moveTo>
                    <a:pt x="74675" y="0"/>
                  </a:moveTo>
                  <a:lnTo>
                    <a:pt x="45594" y="6288"/>
                  </a:lnTo>
                  <a:lnTo>
                    <a:pt x="21859" y="23436"/>
                  </a:lnTo>
                  <a:lnTo>
                    <a:pt x="5863" y="48868"/>
                  </a:lnTo>
                  <a:lnTo>
                    <a:pt x="0" y="80009"/>
                  </a:lnTo>
                  <a:lnTo>
                    <a:pt x="5863" y="111151"/>
                  </a:lnTo>
                  <a:lnTo>
                    <a:pt x="21859" y="136583"/>
                  </a:lnTo>
                  <a:lnTo>
                    <a:pt x="45594" y="153731"/>
                  </a:lnTo>
                  <a:lnTo>
                    <a:pt x="74675" y="160019"/>
                  </a:lnTo>
                  <a:lnTo>
                    <a:pt x="103757" y="153731"/>
                  </a:lnTo>
                  <a:lnTo>
                    <a:pt x="127492" y="136583"/>
                  </a:lnTo>
                  <a:lnTo>
                    <a:pt x="143488" y="111151"/>
                  </a:lnTo>
                  <a:lnTo>
                    <a:pt x="149351" y="80009"/>
                  </a:lnTo>
                  <a:lnTo>
                    <a:pt x="143488" y="48868"/>
                  </a:lnTo>
                  <a:lnTo>
                    <a:pt x="127492" y="23436"/>
                  </a:lnTo>
                  <a:lnTo>
                    <a:pt x="103757" y="6288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75"/>
            <p:cNvSpPr/>
            <p:nvPr/>
          </p:nvSpPr>
          <p:spPr>
            <a:xfrm>
              <a:off x="5327903" y="4274819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20">
                  <a:moveTo>
                    <a:pt x="0" y="80009"/>
                  </a:moveTo>
                  <a:lnTo>
                    <a:pt x="5863" y="48868"/>
                  </a:lnTo>
                  <a:lnTo>
                    <a:pt x="21859" y="23436"/>
                  </a:lnTo>
                  <a:lnTo>
                    <a:pt x="45594" y="6288"/>
                  </a:lnTo>
                  <a:lnTo>
                    <a:pt x="74675" y="0"/>
                  </a:lnTo>
                  <a:lnTo>
                    <a:pt x="103757" y="6288"/>
                  </a:lnTo>
                  <a:lnTo>
                    <a:pt x="127492" y="23436"/>
                  </a:lnTo>
                  <a:lnTo>
                    <a:pt x="143488" y="48868"/>
                  </a:lnTo>
                  <a:lnTo>
                    <a:pt x="149351" y="80009"/>
                  </a:lnTo>
                  <a:lnTo>
                    <a:pt x="143488" y="111151"/>
                  </a:lnTo>
                  <a:lnTo>
                    <a:pt x="127492" y="136583"/>
                  </a:lnTo>
                  <a:lnTo>
                    <a:pt x="103757" y="153731"/>
                  </a:lnTo>
                  <a:lnTo>
                    <a:pt x="74675" y="160019"/>
                  </a:lnTo>
                  <a:lnTo>
                    <a:pt x="45594" y="153731"/>
                  </a:lnTo>
                  <a:lnTo>
                    <a:pt x="21859" y="136583"/>
                  </a:lnTo>
                  <a:lnTo>
                    <a:pt x="5863" y="111151"/>
                  </a:lnTo>
                  <a:lnTo>
                    <a:pt x="0" y="8000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7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29080" y="816863"/>
              <a:ext cx="2410713" cy="2481580"/>
            </a:xfrm>
            <a:prstGeom prst="rect">
              <a:avLst/>
            </a:prstGeom>
          </p:spPr>
        </p:pic>
        <p:sp>
          <p:nvSpPr>
            <p:cNvPr id="156" name="object 77"/>
            <p:cNvSpPr/>
            <p:nvPr/>
          </p:nvSpPr>
          <p:spPr>
            <a:xfrm>
              <a:off x="2195321" y="2059686"/>
              <a:ext cx="817244" cy="342900"/>
            </a:xfrm>
            <a:custGeom>
              <a:avLst/>
              <a:gdLst/>
              <a:ahLst/>
              <a:cxnLst/>
              <a:rect l="l" t="t" r="r" b="b"/>
              <a:pathLst>
                <a:path w="817244" h="342900">
                  <a:moveTo>
                    <a:pt x="408431" y="0"/>
                  </a:moveTo>
                  <a:lnTo>
                    <a:pt x="342186" y="2242"/>
                  </a:lnTo>
                  <a:lnTo>
                    <a:pt x="279343" y="8735"/>
                  </a:lnTo>
                  <a:lnTo>
                    <a:pt x="220742" y="19126"/>
                  </a:lnTo>
                  <a:lnTo>
                    <a:pt x="167225" y="33064"/>
                  </a:lnTo>
                  <a:lnTo>
                    <a:pt x="119634" y="50196"/>
                  </a:lnTo>
                  <a:lnTo>
                    <a:pt x="78809" y="70171"/>
                  </a:lnTo>
                  <a:lnTo>
                    <a:pt x="45591" y="92635"/>
                  </a:lnTo>
                  <a:lnTo>
                    <a:pt x="5346" y="143627"/>
                  </a:lnTo>
                  <a:lnTo>
                    <a:pt x="0" y="171450"/>
                  </a:lnTo>
                  <a:lnTo>
                    <a:pt x="5346" y="199272"/>
                  </a:lnTo>
                  <a:lnTo>
                    <a:pt x="45591" y="250264"/>
                  </a:lnTo>
                  <a:lnTo>
                    <a:pt x="78809" y="272728"/>
                  </a:lnTo>
                  <a:lnTo>
                    <a:pt x="119634" y="292703"/>
                  </a:lnTo>
                  <a:lnTo>
                    <a:pt x="167225" y="309835"/>
                  </a:lnTo>
                  <a:lnTo>
                    <a:pt x="220742" y="323773"/>
                  </a:lnTo>
                  <a:lnTo>
                    <a:pt x="279343" y="334164"/>
                  </a:lnTo>
                  <a:lnTo>
                    <a:pt x="342186" y="340657"/>
                  </a:lnTo>
                  <a:lnTo>
                    <a:pt x="408431" y="342900"/>
                  </a:lnTo>
                  <a:lnTo>
                    <a:pt x="474677" y="340657"/>
                  </a:lnTo>
                  <a:lnTo>
                    <a:pt x="537520" y="334164"/>
                  </a:lnTo>
                  <a:lnTo>
                    <a:pt x="596121" y="323773"/>
                  </a:lnTo>
                  <a:lnTo>
                    <a:pt x="649638" y="309835"/>
                  </a:lnTo>
                  <a:lnTo>
                    <a:pt x="697229" y="292703"/>
                  </a:lnTo>
                  <a:lnTo>
                    <a:pt x="738054" y="272728"/>
                  </a:lnTo>
                  <a:lnTo>
                    <a:pt x="771272" y="250264"/>
                  </a:lnTo>
                  <a:lnTo>
                    <a:pt x="811517" y="199272"/>
                  </a:lnTo>
                  <a:lnTo>
                    <a:pt x="816863" y="171450"/>
                  </a:lnTo>
                  <a:lnTo>
                    <a:pt x="811517" y="143627"/>
                  </a:lnTo>
                  <a:lnTo>
                    <a:pt x="771272" y="92635"/>
                  </a:lnTo>
                  <a:lnTo>
                    <a:pt x="738054" y="70171"/>
                  </a:lnTo>
                  <a:lnTo>
                    <a:pt x="697229" y="50196"/>
                  </a:lnTo>
                  <a:lnTo>
                    <a:pt x="649638" y="33064"/>
                  </a:lnTo>
                  <a:lnTo>
                    <a:pt x="596121" y="19126"/>
                  </a:lnTo>
                  <a:lnTo>
                    <a:pt x="537520" y="8735"/>
                  </a:lnTo>
                  <a:lnTo>
                    <a:pt x="474677" y="2242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78"/>
            <p:cNvSpPr/>
            <p:nvPr/>
          </p:nvSpPr>
          <p:spPr>
            <a:xfrm>
              <a:off x="2195321" y="2059686"/>
              <a:ext cx="817244" cy="342900"/>
            </a:xfrm>
            <a:custGeom>
              <a:avLst/>
              <a:gdLst/>
              <a:ahLst/>
              <a:cxnLst/>
              <a:rect l="l" t="t" r="r" b="b"/>
              <a:pathLst>
                <a:path w="817244" h="342900">
                  <a:moveTo>
                    <a:pt x="0" y="171450"/>
                  </a:moveTo>
                  <a:lnTo>
                    <a:pt x="20823" y="117238"/>
                  </a:lnTo>
                  <a:lnTo>
                    <a:pt x="78809" y="70171"/>
                  </a:lnTo>
                  <a:lnTo>
                    <a:pt x="119634" y="50196"/>
                  </a:lnTo>
                  <a:lnTo>
                    <a:pt x="167225" y="33064"/>
                  </a:lnTo>
                  <a:lnTo>
                    <a:pt x="220742" y="19126"/>
                  </a:lnTo>
                  <a:lnTo>
                    <a:pt x="279343" y="8735"/>
                  </a:lnTo>
                  <a:lnTo>
                    <a:pt x="342186" y="2242"/>
                  </a:lnTo>
                  <a:lnTo>
                    <a:pt x="408431" y="0"/>
                  </a:lnTo>
                  <a:lnTo>
                    <a:pt x="474677" y="2242"/>
                  </a:lnTo>
                  <a:lnTo>
                    <a:pt x="537520" y="8735"/>
                  </a:lnTo>
                  <a:lnTo>
                    <a:pt x="596121" y="19126"/>
                  </a:lnTo>
                  <a:lnTo>
                    <a:pt x="649638" y="33064"/>
                  </a:lnTo>
                  <a:lnTo>
                    <a:pt x="697229" y="50196"/>
                  </a:lnTo>
                  <a:lnTo>
                    <a:pt x="738054" y="70171"/>
                  </a:lnTo>
                  <a:lnTo>
                    <a:pt x="771272" y="92635"/>
                  </a:lnTo>
                  <a:lnTo>
                    <a:pt x="811517" y="143627"/>
                  </a:lnTo>
                  <a:lnTo>
                    <a:pt x="816863" y="171450"/>
                  </a:lnTo>
                  <a:lnTo>
                    <a:pt x="811517" y="199272"/>
                  </a:lnTo>
                  <a:lnTo>
                    <a:pt x="771272" y="250264"/>
                  </a:lnTo>
                  <a:lnTo>
                    <a:pt x="738054" y="272728"/>
                  </a:lnTo>
                  <a:lnTo>
                    <a:pt x="697229" y="292703"/>
                  </a:lnTo>
                  <a:lnTo>
                    <a:pt x="649638" y="309835"/>
                  </a:lnTo>
                  <a:lnTo>
                    <a:pt x="596121" y="323773"/>
                  </a:lnTo>
                  <a:lnTo>
                    <a:pt x="537520" y="334164"/>
                  </a:lnTo>
                  <a:lnTo>
                    <a:pt x="474677" y="340657"/>
                  </a:lnTo>
                  <a:lnTo>
                    <a:pt x="408431" y="342900"/>
                  </a:lnTo>
                  <a:lnTo>
                    <a:pt x="342186" y="340657"/>
                  </a:lnTo>
                  <a:lnTo>
                    <a:pt x="279343" y="334164"/>
                  </a:lnTo>
                  <a:lnTo>
                    <a:pt x="220742" y="323773"/>
                  </a:lnTo>
                  <a:lnTo>
                    <a:pt x="167225" y="309835"/>
                  </a:lnTo>
                  <a:lnTo>
                    <a:pt x="119634" y="292703"/>
                  </a:lnTo>
                  <a:lnTo>
                    <a:pt x="78809" y="272728"/>
                  </a:lnTo>
                  <a:lnTo>
                    <a:pt x="45591" y="250264"/>
                  </a:lnTo>
                  <a:lnTo>
                    <a:pt x="5346" y="199272"/>
                  </a:lnTo>
                  <a:lnTo>
                    <a:pt x="0" y="171450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7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60675" y="2072614"/>
              <a:ext cx="473938" cy="332257"/>
            </a:xfrm>
            <a:prstGeom prst="rect">
              <a:avLst/>
            </a:prstGeom>
          </p:spPr>
        </p:pic>
        <p:pic>
          <p:nvPicPr>
            <p:cNvPr id="159" name="object 8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14955" y="2017775"/>
              <a:ext cx="565378" cy="507492"/>
            </a:xfrm>
            <a:prstGeom prst="rect">
              <a:avLst/>
            </a:prstGeom>
          </p:spPr>
        </p:pic>
        <p:sp>
          <p:nvSpPr>
            <p:cNvPr id="160" name="object 81"/>
            <p:cNvSpPr/>
            <p:nvPr/>
          </p:nvSpPr>
          <p:spPr>
            <a:xfrm>
              <a:off x="2409444" y="2101596"/>
              <a:ext cx="381000" cy="239395"/>
            </a:xfrm>
            <a:custGeom>
              <a:avLst/>
              <a:gdLst/>
              <a:ahLst/>
              <a:cxnLst/>
              <a:rect l="l" t="t" r="r" b="b"/>
              <a:pathLst>
                <a:path w="381000" h="239394">
                  <a:moveTo>
                    <a:pt x="341122" y="0"/>
                  </a:moveTo>
                  <a:lnTo>
                    <a:pt x="39878" y="0"/>
                  </a:lnTo>
                  <a:lnTo>
                    <a:pt x="24378" y="3141"/>
                  </a:lnTo>
                  <a:lnTo>
                    <a:pt x="11699" y="11699"/>
                  </a:lnTo>
                  <a:lnTo>
                    <a:pt x="3141" y="24378"/>
                  </a:lnTo>
                  <a:lnTo>
                    <a:pt x="0" y="39878"/>
                  </a:lnTo>
                  <a:lnTo>
                    <a:pt x="0" y="199390"/>
                  </a:lnTo>
                  <a:lnTo>
                    <a:pt x="3141" y="214889"/>
                  </a:lnTo>
                  <a:lnTo>
                    <a:pt x="11699" y="227568"/>
                  </a:lnTo>
                  <a:lnTo>
                    <a:pt x="24378" y="236126"/>
                  </a:lnTo>
                  <a:lnTo>
                    <a:pt x="39878" y="239268"/>
                  </a:lnTo>
                  <a:lnTo>
                    <a:pt x="341122" y="239268"/>
                  </a:lnTo>
                  <a:lnTo>
                    <a:pt x="356621" y="236126"/>
                  </a:lnTo>
                  <a:lnTo>
                    <a:pt x="369300" y="227568"/>
                  </a:lnTo>
                  <a:lnTo>
                    <a:pt x="377858" y="214889"/>
                  </a:lnTo>
                  <a:lnTo>
                    <a:pt x="381000" y="199390"/>
                  </a:lnTo>
                  <a:lnTo>
                    <a:pt x="381000" y="39878"/>
                  </a:lnTo>
                  <a:lnTo>
                    <a:pt x="377858" y="24378"/>
                  </a:lnTo>
                  <a:lnTo>
                    <a:pt x="369300" y="11699"/>
                  </a:lnTo>
                  <a:lnTo>
                    <a:pt x="356621" y="3141"/>
                  </a:lnTo>
                  <a:lnTo>
                    <a:pt x="34112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82"/>
            <p:cNvSpPr/>
            <p:nvPr/>
          </p:nvSpPr>
          <p:spPr>
            <a:xfrm>
              <a:off x="2409444" y="2101596"/>
              <a:ext cx="381000" cy="239395"/>
            </a:xfrm>
            <a:custGeom>
              <a:avLst/>
              <a:gdLst/>
              <a:ahLst/>
              <a:cxnLst/>
              <a:rect l="l" t="t" r="r" b="b"/>
              <a:pathLst>
                <a:path w="381000" h="239394">
                  <a:moveTo>
                    <a:pt x="0" y="39878"/>
                  </a:moveTo>
                  <a:lnTo>
                    <a:pt x="3141" y="24378"/>
                  </a:lnTo>
                  <a:lnTo>
                    <a:pt x="11699" y="11699"/>
                  </a:lnTo>
                  <a:lnTo>
                    <a:pt x="24378" y="3141"/>
                  </a:lnTo>
                  <a:lnTo>
                    <a:pt x="39878" y="0"/>
                  </a:lnTo>
                  <a:lnTo>
                    <a:pt x="341122" y="0"/>
                  </a:lnTo>
                  <a:lnTo>
                    <a:pt x="356621" y="3141"/>
                  </a:lnTo>
                  <a:lnTo>
                    <a:pt x="369300" y="11699"/>
                  </a:lnTo>
                  <a:lnTo>
                    <a:pt x="377858" y="24378"/>
                  </a:lnTo>
                  <a:lnTo>
                    <a:pt x="381000" y="39878"/>
                  </a:lnTo>
                  <a:lnTo>
                    <a:pt x="381000" y="199390"/>
                  </a:lnTo>
                  <a:lnTo>
                    <a:pt x="377858" y="214889"/>
                  </a:lnTo>
                  <a:lnTo>
                    <a:pt x="369300" y="227568"/>
                  </a:lnTo>
                  <a:lnTo>
                    <a:pt x="356621" y="236126"/>
                  </a:lnTo>
                  <a:lnTo>
                    <a:pt x="341122" y="239268"/>
                  </a:lnTo>
                  <a:lnTo>
                    <a:pt x="39878" y="239268"/>
                  </a:lnTo>
                  <a:lnTo>
                    <a:pt x="24378" y="236126"/>
                  </a:lnTo>
                  <a:lnTo>
                    <a:pt x="11699" y="227568"/>
                  </a:lnTo>
                  <a:lnTo>
                    <a:pt x="3141" y="214889"/>
                  </a:lnTo>
                  <a:lnTo>
                    <a:pt x="0" y="199390"/>
                  </a:lnTo>
                  <a:lnTo>
                    <a:pt x="0" y="39878"/>
                  </a:lnTo>
                  <a:close/>
                </a:path>
              </a:pathLst>
            </a:custGeom>
            <a:ln w="127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83"/>
          <p:cNvSpPr txBox="1"/>
          <p:nvPr/>
        </p:nvSpPr>
        <p:spPr>
          <a:xfrm>
            <a:off x="2048206" y="1150634"/>
            <a:ext cx="7476040" cy="17498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88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densité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l’air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inspiré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azote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augmente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avec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profondeur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 dirty="0">
              <a:latin typeface="Calibri"/>
              <a:cs typeface="Calibri"/>
            </a:endParaRPr>
          </a:p>
          <a:p>
            <a:pPr marL="208661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Densité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d’azote</a:t>
            </a:r>
            <a:r>
              <a:rPr sz="1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l’air</a:t>
            </a:r>
            <a:r>
              <a:rPr sz="1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que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j’inspire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  <a:tabLst>
                <a:tab pos="650875" algn="l"/>
              </a:tabLst>
            </a:pP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b="1" spc="-2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5" baseline="1736" dirty="0">
                <a:solidFill>
                  <a:srgbClr val="FFFFFF"/>
                </a:solidFill>
                <a:latin typeface="Calibri"/>
                <a:cs typeface="Calibri"/>
              </a:rPr>
              <a:t>Surface</a:t>
            </a:r>
            <a:endParaRPr sz="2400" baseline="1736" dirty="0">
              <a:latin typeface="Calibri"/>
              <a:cs typeface="Calibri"/>
            </a:endParaRPr>
          </a:p>
          <a:p>
            <a:pPr marL="1971039">
              <a:lnSpc>
                <a:spcPct val="100000"/>
              </a:lnSpc>
              <a:spcBef>
                <a:spcPts val="695"/>
              </a:spcBef>
            </a:pPr>
            <a:r>
              <a:rPr sz="1600" b="1" spc="-25" dirty="0">
                <a:latin typeface="Calibri"/>
                <a:cs typeface="Calibri"/>
              </a:rPr>
              <a:t>1Q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63" name="object 84"/>
          <p:cNvGrpSpPr/>
          <p:nvPr/>
        </p:nvGrpSpPr>
        <p:grpSpPr>
          <a:xfrm>
            <a:off x="5312512" y="2022921"/>
            <a:ext cx="5277485" cy="2624455"/>
            <a:chOff x="3773423" y="1470660"/>
            <a:chExt cx="5277485" cy="2624455"/>
          </a:xfrm>
        </p:grpSpPr>
        <p:sp>
          <p:nvSpPr>
            <p:cNvPr id="164" name="object 85"/>
            <p:cNvSpPr/>
            <p:nvPr/>
          </p:nvSpPr>
          <p:spPr>
            <a:xfrm>
              <a:off x="3773423" y="1470660"/>
              <a:ext cx="334010" cy="382905"/>
            </a:xfrm>
            <a:custGeom>
              <a:avLst/>
              <a:gdLst/>
              <a:ahLst/>
              <a:cxnLst/>
              <a:rect l="l" t="t" r="r" b="b"/>
              <a:pathLst>
                <a:path w="334010" h="382905">
                  <a:moveTo>
                    <a:pt x="250316" y="0"/>
                  </a:moveTo>
                  <a:lnTo>
                    <a:pt x="83438" y="0"/>
                  </a:lnTo>
                  <a:lnTo>
                    <a:pt x="83438" y="215645"/>
                  </a:lnTo>
                  <a:lnTo>
                    <a:pt x="0" y="215645"/>
                  </a:lnTo>
                  <a:lnTo>
                    <a:pt x="166877" y="382524"/>
                  </a:lnTo>
                  <a:lnTo>
                    <a:pt x="333755" y="215645"/>
                  </a:lnTo>
                  <a:lnTo>
                    <a:pt x="250316" y="215645"/>
                  </a:lnTo>
                  <a:lnTo>
                    <a:pt x="25031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86"/>
            <p:cNvSpPr/>
            <p:nvPr/>
          </p:nvSpPr>
          <p:spPr>
            <a:xfrm>
              <a:off x="6244589" y="3431286"/>
              <a:ext cx="2794000" cy="650875"/>
            </a:xfrm>
            <a:custGeom>
              <a:avLst/>
              <a:gdLst/>
              <a:ahLst/>
              <a:cxnLst/>
              <a:rect l="l" t="t" r="r" b="b"/>
              <a:pathLst>
                <a:path w="2794000" h="650875">
                  <a:moveTo>
                    <a:pt x="0" y="108457"/>
                  </a:moveTo>
                  <a:lnTo>
                    <a:pt x="8516" y="66222"/>
                  </a:lnTo>
                  <a:lnTo>
                    <a:pt x="31750" y="31750"/>
                  </a:lnTo>
                  <a:lnTo>
                    <a:pt x="66222" y="8516"/>
                  </a:lnTo>
                  <a:lnTo>
                    <a:pt x="108458" y="0"/>
                  </a:lnTo>
                  <a:lnTo>
                    <a:pt x="2685034" y="0"/>
                  </a:lnTo>
                  <a:lnTo>
                    <a:pt x="2727269" y="8516"/>
                  </a:lnTo>
                  <a:lnTo>
                    <a:pt x="2761742" y="31750"/>
                  </a:lnTo>
                  <a:lnTo>
                    <a:pt x="2784975" y="66222"/>
                  </a:lnTo>
                  <a:lnTo>
                    <a:pt x="2793491" y="108457"/>
                  </a:lnTo>
                  <a:lnTo>
                    <a:pt x="2793491" y="542289"/>
                  </a:lnTo>
                  <a:lnTo>
                    <a:pt x="2784975" y="584504"/>
                  </a:lnTo>
                  <a:lnTo>
                    <a:pt x="2761741" y="618978"/>
                  </a:lnTo>
                  <a:lnTo>
                    <a:pt x="2727269" y="642223"/>
                  </a:lnTo>
                  <a:lnTo>
                    <a:pt x="2685034" y="650747"/>
                  </a:lnTo>
                  <a:lnTo>
                    <a:pt x="108458" y="650747"/>
                  </a:lnTo>
                  <a:lnTo>
                    <a:pt x="66222" y="642223"/>
                  </a:lnTo>
                  <a:lnTo>
                    <a:pt x="31750" y="618978"/>
                  </a:lnTo>
                  <a:lnTo>
                    <a:pt x="8516" y="584504"/>
                  </a:lnTo>
                  <a:lnTo>
                    <a:pt x="0" y="542289"/>
                  </a:lnTo>
                  <a:lnTo>
                    <a:pt x="0" y="108457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87"/>
          <p:cNvSpPr txBox="1"/>
          <p:nvPr/>
        </p:nvSpPr>
        <p:spPr>
          <a:xfrm>
            <a:off x="7838542" y="3963989"/>
            <a:ext cx="266446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L’écart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concentration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entre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notre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corps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l’air respiré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est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beaucoup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important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qu’à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20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mètres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7" name="object 88"/>
          <p:cNvGrpSpPr/>
          <p:nvPr/>
        </p:nvGrpSpPr>
        <p:grpSpPr>
          <a:xfrm>
            <a:off x="1627351" y="631508"/>
            <a:ext cx="705742" cy="830707"/>
            <a:chOff x="88262" y="79247"/>
            <a:chExt cx="705742" cy="830707"/>
          </a:xfrm>
        </p:grpSpPr>
        <p:pic>
          <p:nvPicPr>
            <p:cNvPr id="168" name="object 8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6116" y="79247"/>
              <a:ext cx="627888" cy="821436"/>
            </a:xfrm>
            <a:prstGeom prst="rect">
              <a:avLst/>
            </a:prstGeom>
          </p:spPr>
        </p:pic>
        <p:sp>
          <p:nvSpPr>
            <p:cNvPr id="169" name="object 90"/>
            <p:cNvSpPr/>
            <p:nvPr/>
          </p:nvSpPr>
          <p:spPr>
            <a:xfrm>
              <a:off x="88262" y="286384"/>
              <a:ext cx="267335" cy="623570"/>
            </a:xfrm>
            <a:custGeom>
              <a:avLst/>
              <a:gdLst/>
              <a:ahLst/>
              <a:cxnLst/>
              <a:rect l="l" t="t" r="r" b="b"/>
              <a:pathLst>
                <a:path w="267335" h="623569">
                  <a:moveTo>
                    <a:pt x="1953" y="321437"/>
                  </a:moveTo>
                  <a:lnTo>
                    <a:pt x="0" y="258400"/>
                  </a:lnTo>
                  <a:lnTo>
                    <a:pt x="3355" y="199310"/>
                  </a:lnTo>
                  <a:lnTo>
                    <a:pt x="11584" y="145459"/>
                  </a:lnTo>
                  <a:lnTo>
                    <a:pt x="24248" y="98139"/>
                  </a:lnTo>
                  <a:lnTo>
                    <a:pt x="40911" y="58641"/>
                  </a:lnTo>
                  <a:lnTo>
                    <a:pt x="84489" y="8279"/>
                  </a:lnTo>
                  <a:lnTo>
                    <a:pt x="110531" y="0"/>
                  </a:lnTo>
                  <a:lnTo>
                    <a:pt x="137510" y="4387"/>
                  </a:lnTo>
                  <a:lnTo>
                    <a:pt x="188001" y="47838"/>
                  </a:lnTo>
                  <a:lnTo>
                    <a:pt x="210272" y="84470"/>
                  </a:lnTo>
                  <a:lnTo>
                    <a:pt x="229730" y="129419"/>
                  </a:lnTo>
                  <a:lnTo>
                    <a:pt x="245756" y="181469"/>
                  </a:lnTo>
                  <a:lnTo>
                    <a:pt x="257729" y="239403"/>
                  </a:lnTo>
                  <a:lnTo>
                    <a:pt x="265026" y="302005"/>
                  </a:lnTo>
                  <a:lnTo>
                    <a:pt x="266979" y="365042"/>
                  </a:lnTo>
                  <a:lnTo>
                    <a:pt x="263622" y="424132"/>
                  </a:lnTo>
                  <a:lnTo>
                    <a:pt x="255393" y="477983"/>
                  </a:lnTo>
                  <a:lnTo>
                    <a:pt x="242728" y="525303"/>
                  </a:lnTo>
                  <a:lnTo>
                    <a:pt x="226064" y="564801"/>
                  </a:lnTo>
                  <a:lnTo>
                    <a:pt x="182483" y="615163"/>
                  </a:lnTo>
                  <a:lnTo>
                    <a:pt x="156441" y="623442"/>
                  </a:lnTo>
                  <a:lnTo>
                    <a:pt x="129466" y="619055"/>
                  </a:lnTo>
                  <a:lnTo>
                    <a:pt x="78979" y="575604"/>
                  </a:lnTo>
                  <a:lnTo>
                    <a:pt x="56709" y="538972"/>
                  </a:lnTo>
                  <a:lnTo>
                    <a:pt x="37250" y="494023"/>
                  </a:lnTo>
                  <a:lnTo>
                    <a:pt x="21224" y="441973"/>
                  </a:lnTo>
                  <a:lnTo>
                    <a:pt x="9251" y="384039"/>
                  </a:lnTo>
                  <a:lnTo>
                    <a:pt x="1953" y="321437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ZoneTexte 170"/>
          <p:cNvSpPr txBox="1"/>
          <p:nvPr/>
        </p:nvSpPr>
        <p:spPr>
          <a:xfrm>
            <a:off x="2595608" y="612488"/>
            <a:ext cx="820748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 la descente et au fond, notre corps se charge en l’azote !</a:t>
            </a:r>
            <a:endParaRPr lang="fr-FR" sz="2000" dirty="0"/>
          </a:p>
        </p:txBody>
      </p:sp>
      <p:sp>
        <p:nvSpPr>
          <p:cNvPr id="172" name="Espace réservé du pied de page 1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54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29/04/2023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6BBE-7518-4323-BC78-4A446476B6FB}" type="slidenum">
              <a:rPr lang="fr-FR" smtClean="0"/>
              <a:t>9</a:t>
            </a:fld>
            <a:endParaRPr lang="fr-FR"/>
          </a:p>
        </p:txBody>
      </p:sp>
      <p:sp>
        <p:nvSpPr>
          <p:cNvPr id="347" name="object 3"/>
          <p:cNvSpPr/>
          <p:nvPr/>
        </p:nvSpPr>
        <p:spPr>
          <a:xfrm>
            <a:off x="2729128" y="1037591"/>
            <a:ext cx="7458736" cy="604191"/>
          </a:xfrm>
          <a:custGeom>
            <a:avLst/>
            <a:gdLst/>
            <a:ahLst/>
            <a:cxnLst/>
            <a:rect l="l" t="t" r="r" b="b"/>
            <a:pathLst>
              <a:path w="5422900" h="495300">
                <a:moveTo>
                  <a:pt x="0" y="82550"/>
                </a:moveTo>
                <a:lnTo>
                  <a:pt x="6486" y="50417"/>
                </a:lnTo>
                <a:lnTo>
                  <a:pt x="24177" y="24177"/>
                </a:lnTo>
                <a:lnTo>
                  <a:pt x="50417" y="6486"/>
                </a:lnTo>
                <a:lnTo>
                  <a:pt x="82550" y="0"/>
                </a:lnTo>
                <a:lnTo>
                  <a:pt x="5339842" y="0"/>
                </a:lnTo>
                <a:lnTo>
                  <a:pt x="5371974" y="6486"/>
                </a:lnTo>
                <a:lnTo>
                  <a:pt x="5398214" y="24177"/>
                </a:lnTo>
                <a:lnTo>
                  <a:pt x="5415905" y="50417"/>
                </a:lnTo>
                <a:lnTo>
                  <a:pt x="5422392" y="82550"/>
                </a:lnTo>
                <a:lnTo>
                  <a:pt x="5422392" y="412750"/>
                </a:lnTo>
                <a:lnTo>
                  <a:pt x="5415905" y="444882"/>
                </a:lnTo>
                <a:lnTo>
                  <a:pt x="5398214" y="471122"/>
                </a:lnTo>
                <a:lnTo>
                  <a:pt x="5371974" y="488813"/>
                </a:lnTo>
                <a:lnTo>
                  <a:pt x="5339842" y="495300"/>
                </a:lnTo>
                <a:lnTo>
                  <a:pt x="82550" y="495300"/>
                </a:lnTo>
                <a:lnTo>
                  <a:pt x="50417" y="488813"/>
                </a:lnTo>
                <a:lnTo>
                  <a:pt x="24177" y="471122"/>
                </a:lnTo>
                <a:lnTo>
                  <a:pt x="6486" y="444882"/>
                </a:lnTo>
                <a:lnTo>
                  <a:pt x="0" y="412750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4"/>
          <p:cNvSpPr txBox="1"/>
          <p:nvPr/>
        </p:nvSpPr>
        <p:spPr>
          <a:xfrm>
            <a:off x="2879487" y="1006821"/>
            <a:ext cx="735441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Lors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l’exploration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au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fond,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notre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corps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étant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moins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chargé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azote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l’air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nous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 err="1" smtClean="0">
                <a:solidFill>
                  <a:srgbClr val="001F5F"/>
                </a:solidFill>
                <a:latin typeface="Calibri"/>
                <a:cs typeface="Calibri"/>
              </a:rPr>
              <a:t>respi</a:t>
            </a:r>
            <a:r>
              <a:rPr lang="fr-FR" sz="2000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dirty="0" err="1" smtClean="0">
                <a:solidFill>
                  <a:srgbClr val="001F5F"/>
                </a:solidFill>
                <a:latin typeface="Calibri"/>
                <a:cs typeface="Calibri"/>
              </a:rPr>
              <a:t>ons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charge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azote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49" name="object 5"/>
          <p:cNvGrpSpPr/>
          <p:nvPr/>
        </p:nvGrpSpPr>
        <p:grpSpPr>
          <a:xfrm>
            <a:off x="2850058" y="1889854"/>
            <a:ext cx="2598420" cy="2648585"/>
            <a:chOff x="1166113" y="1419074"/>
            <a:chExt cx="2598420" cy="2648585"/>
          </a:xfrm>
        </p:grpSpPr>
        <p:pic>
          <p:nvPicPr>
            <p:cNvPr id="350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1408" y="2148840"/>
              <a:ext cx="1229868" cy="1004316"/>
            </a:xfrm>
            <a:prstGeom prst="rect">
              <a:avLst/>
            </a:prstGeom>
          </p:spPr>
        </p:pic>
        <p:sp>
          <p:nvSpPr>
            <p:cNvPr id="351" name="object 7"/>
            <p:cNvSpPr/>
            <p:nvPr/>
          </p:nvSpPr>
          <p:spPr>
            <a:xfrm>
              <a:off x="2891789" y="3510026"/>
              <a:ext cx="664845" cy="544830"/>
            </a:xfrm>
            <a:custGeom>
              <a:avLst/>
              <a:gdLst/>
              <a:ahLst/>
              <a:cxnLst/>
              <a:rect l="l" t="t" r="r" b="b"/>
              <a:pathLst>
                <a:path w="664845" h="544829">
                  <a:moveTo>
                    <a:pt x="661670" y="0"/>
                  </a:moveTo>
                  <a:lnTo>
                    <a:pt x="652756" y="37408"/>
                  </a:lnTo>
                  <a:lnTo>
                    <a:pt x="637977" y="73660"/>
                  </a:lnTo>
                  <a:lnTo>
                    <a:pt x="617606" y="108568"/>
                  </a:lnTo>
                  <a:lnTo>
                    <a:pt x="591914" y="141947"/>
                  </a:lnTo>
                  <a:lnTo>
                    <a:pt x="561173" y="173608"/>
                  </a:lnTo>
                  <a:lnTo>
                    <a:pt x="525655" y="203365"/>
                  </a:lnTo>
                  <a:lnTo>
                    <a:pt x="485632" y="231031"/>
                  </a:lnTo>
                  <a:lnTo>
                    <a:pt x="441376" y="256419"/>
                  </a:lnTo>
                  <a:lnTo>
                    <a:pt x="393159" y="279342"/>
                  </a:lnTo>
                  <a:lnTo>
                    <a:pt x="341252" y="299613"/>
                  </a:lnTo>
                  <a:lnTo>
                    <a:pt x="285928" y="317045"/>
                  </a:lnTo>
                  <a:lnTo>
                    <a:pt x="227459" y="331452"/>
                  </a:lnTo>
                  <a:lnTo>
                    <a:pt x="166116" y="342646"/>
                  </a:lnTo>
                  <a:lnTo>
                    <a:pt x="166116" y="212090"/>
                  </a:lnTo>
                  <a:lnTo>
                    <a:pt x="0" y="390652"/>
                  </a:lnTo>
                  <a:lnTo>
                    <a:pt x="166116" y="544360"/>
                  </a:lnTo>
                  <a:lnTo>
                    <a:pt x="166116" y="413842"/>
                  </a:lnTo>
                  <a:lnTo>
                    <a:pt x="227761" y="402601"/>
                  </a:lnTo>
                  <a:lnTo>
                    <a:pt x="286350" y="388164"/>
                  </a:lnTo>
                  <a:lnTo>
                    <a:pt x="341646" y="370729"/>
                  </a:lnTo>
                  <a:lnTo>
                    <a:pt x="393410" y="350495"/>
                  </a:lnTo>
                  <a:lnTo>
                    <a:pt x="441404" y="327660"/>
                  </a:lnTo>
                  <a:lnTo>
                    <a:pt x="485391" y="302423"/>
                  </a:lnTo>
                  <a:lnTo>
                    <a:pt x="525133" y="274983"/>
                  </a:lnTo>
                  <a:lnTo>
                    <a:pt x="560391" y="245538"/>
                  </a:lnTo>
                  <a:lnTo>
                    <a:pt x="590927" y="214289"/>
                  </a:lnTo>
                  <a:lnTo>
                    <a:pt x="616505" y="181432"/>
                  </a:lnTo>
                  <a:lnTo>
                    <a:pt x="636884" y="147167"/>
                  </a:lnTo>
                  <a:lnTo>
                    <a:pt x="651829" y="111692"/>
                  </a:lnTo>
                  <a:lnTo>
                    <a:pt x="664459" y="37910"/>
                  </a:lnTo>
                  <a:lnTo>
                    <a:pt x="66167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8"/>
            <p:cNvSpPr/>
            <p:nvPr/>
          </p:nvSpPr>
          <p:spPr>
            <a:xfrm>
              <a:off x="2891789" y="3083813"/>
              <a:ext cx="664845" cy="462280"/>
            </a:xfrm>
            <a:custGeom>
              <a:avLst/>
              <a:gdLst/>
              <a:ahLst/>
              <a:cxnLst/>
              <a:rect l="l" t="t" r="r" b="b"/>
              <a:pathLst>
                <a:path w="664845" h="462279">
                  <a:moveTo>
                    <a:pt x="0" y="0"/>
                  </a:moveTo>
                  <a:lnTo>
                    <a:pt x="0" y="71247"/>
                  </a:lnTo>
                  <a:lnTo>
                    <a:pt x="60488" y="72843"/>
                  </a:lnTo>
                  <a:lnTo>
                    <a:pt x="119453" y="77540"/>
                  </a:lnTo>
                  <a:lnTo>
                    <a:pt x="176660" y="85199"/>
                  </a:lnTo>
                  <a:lnTo>
                    <a:pt x="231875" y="95683"/>
                  </a:lnTo>
                  <a:lnTo>
                    <a:pt x="284864" y="108853"/>
                  </a:lnTo>
                  <a:lnTo>
                    <a:pt x="335392" y="124572"/>
                  </a:lnTo>
                  <a:lnTo>
                    <a:pt x="383225" y="142702"/>
                  </a:lnTo>
                  <a:lnTo>
                    <a:pt x="428129" y="163105"/>
                  </a:lnTo>
                  <a:lnTo>
                    <a:pt x="469868" y="185642"/>
                  </a:lnTo>
                  <a:lnTo>
                    <a:pt x="508209" y="210176"/>
                  </a:lnTo>
                  <a:lnTo>
                    <a:pt x="542917" y="236568"/>
                  </a:lnTo>
                  <a:lnTo>
                    <a:pt x="573757" y="264682"/>
                  </a:lnTo>
                  <a:lnTo>
                    <a:pt x="600496" y="294378"/>
                  </a:lnTo>
                  <a:lnTo>
                    <a:pt x="622899" y="325519"/>
                  </a:lnTo>
                  <a:lnTo>
                    <a:pt x="653760" y="391583"/>
                  </a:lnTo>
                  <a:lnTo>
                    <a:pt x="664463" y="461772"/>
                  </a:lnTo>
                  <a:lnTo>
                    <a:pt x="664463" y="390652"/>
                  </a:lnTo>
                  <a:lnTo>
                    <a:pt x="653760" y="320426"/>
                  </a:lnTo>
                  <a:lnTo>
                    <a:pt x="622899" y="254332"/>
                  </a:lnTo>
                  <a:lnTo>
                    <a:pt x="600496" y="223179"/>
                  </a:lnTo>
                  <a:lnTo>
                    <a:pt x="573757" y="193472"/>
                  </a:lnTo>
                  <a:lnTo>
                    <a:pt x="542917" y="165350"/>
                  </a:lnTo>
                  <a:lnTo>
                    <a:pt x="508209" y="138950"/>
                  </a:lnTo>
                  <a:lnTo>
                    <a:pt x="469868" y="114411"/>
                  </a:lnTo>
                  <a:lnTo>
                    <a:pt x="428129" y="91869"/>
                  </a:lnTo>
                  <a:lnTo>
                    <a:pt x="383225" y="71463"/>
                  </a:lnTo>
                  <a:lnTo>
                    <a:pt x="335392" y="53330"/>
                  </a:lnTo>
                  <a:lnTo>
                    <a:pt x="284864" y="37609"/>
                  </a:lnTo>
                  <a:lnTo>
                    <a:pt x="231875" y="24437"/>
                  </a:lnTo>
                  <a:lnTo>
                    <a:pt x="176660" y="13952"/>
                  </a:lnTo>
                  <a:lnTo>
                    <a:pt x="119453" y="6293"/>
                  </a:lnTo>
                  <a:lnTo>
                    <a:pt x="60488" y="1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4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9"/>
            <p:cNvSpPr/>
            <p:nvPr/>
          </p:nvSpPr>
          <p:spPr>
            <a:xfrm>
              <a:off x="2891789" y="3083813"/>
              <a:ext cx="664845" cy="970915"/>
            </a:xfrm>
            <a:custGeom>
              <a:avLst/>
              <a:gdLst/>
              <a:ahLst/>
              <a:cxnLst/>
              <a:rect l="l" t="t" r="r" b="b"/>
              <a:pathLst>
                <a:path w="664845" h="970914">
                  <a:moveTo>
                    <a:pt x="664463" y="461772"/>
                  </a:moveTo>
                  <a:lnTo>
                    <a:pt x="653760" y="391583"/>
                  </a:lnTo>
                  <a:lnTo>
                    <a:pt x="622899" y="325519"/>
                  </a:lnTo>
                  <a:lnTo>
                    <a:pt x="600496" y="294378"/>
                  </a:lnTo>
                  <a:lnTo>
                    <a:pt x="573757" y="264682"/>
                  </a:lnTo>
                  <a:lnTo>
                    <a:pt x="542917" y="236568"/>
                  </a:lnTo>
                  <a:lnTo>
                    <a:pt x="508209" y="210176"/>
                  </a:lnTo>
                  <a:lnTo>
                    <a:pt x="469868" y="185642"/>
                  </a:lnTo>
                  <a:lnTo>
                    <a:pt x="428129" y="163105"/>
                  </a:lnTo>
                  <a:lnTo>
                    <a:pt x="383225" y="142702"/>
                  </a:lnTo>
                  <a:lnTo>
                    <a:pt x="335392" y="124572"/>
                  </a:lnTo>
                  <a:lnTo>
                    <a:pt x="284864" y="108853"/>
                  </a:lnTo>
                  <a:lnTo>
                    <a:pt x="231875" y="95683"/>
                  </a:lnTo>
                  <a:lnTo>
                    <a:pt x="176660" y="85199"/>
                  </a:lnTo>
                  <a:lnTo>
                    <a:pt x="119453" y="77540"/>
                  </a:lnTo>
                  <a:lnTo>
                    <a:pt x="60488" y="72843"/>
                  </a:lnTo>
                  <a:lnTo>
                    <a:pt x="0" y="71247"/>
                  </a:lnTo>
                  <a:lnTo>
                    <a:pt x="0" y="0"/>
                  </a:lnTo>
                  <a:lnTo>
                    <a:pt x="60488" y="1596"/>
                  </a:lnTo>
                  <a:lnTo>
                    <a:pt x="119453" y="6293"/>
                  </a:lnTo>
                  <a:lnTo>
                    <a:pt x="176660" y="13952"/>
                  </a:lnTo>
                  <a:lnTo>
                    <a:pt x="231875" y="24437"/>
                  </a:lnTo>
                  <a:lnTo>
                    <a:pt x="284864" y="37609"/>
                  </a:lnTo>
                  <a:lnTo>
                    <a:pt x="335392" y="53330"/>
                  </a:lnTo>
                  <a:lnTo>
                    <a:pt x="383225" y="71463"/>
                  </a:lnTo>
                  <a:lnTo>
                    <a:pt x="428129" y="91869"/>
                  </a:lnTo>
                  <a:lnTo>
                    <a:pt x="469868" y="114411"/>
                  </a:lnTo>
                  <a:lnTo>
                    <a:pt x="508209" y="138950"/>
                  </a:lnTo>
                  <a:lnTo>
                    <a:pt x="542917" y="165350"/>
                  </a:lnTo>
                  <a:lnTo>
                    <a:pt x="573757" y="193472"/>
                  </a:lnTo>
                  <a:lnTo>
                    <a:pt x="600496" y="223179"/>
                  </a:lnTo>
                  <a:lnTo>
                    <a:pt x="622899" y="254332"/>
                  </a:lnTo>
                  <a:lnTo>
                    <a:pt x="653760" y="320426"/>
                  </a:lnTo>
                  <a:lnTo>
                    <a:pt x="664463" y="390652"/>
                  </a:lnTo>
                  <a:lnTo>
                    <a:pt x="664463" y="461772"/>
                  </a:lnTo>
                  <a:lnTo>
                    <a:pt x="652254" y="536493"/>
                  </a:lnTo>
                  <a:lnTo>
                    <a:pt x="637374" y="572332"/>
                  </a:lnTo>
                  <a:lnTo>
                    <a:pt x="616984" y="606899"/>
                  </a:lnTo>
                  <a:lnTo>
                    <a:pt x="591339" y="640001"/>
                  </a:lnTo>
                  <a:lnTo>
                    <a:pt x="560694" y="671443"/>
                  </a:lnTo>
                  <a:lnTo>
                    <a:pt x="525303" y="701033"/>
                  </a:lnTo>
                  <a:lnTo>
                    <a:pt x="485422" y="728578"/>
                  </a:lnTo>
                  <a:lnTo>
                    <a:pt x="441306" y="753883"/>
                  </a:lnTo>
                  <a:lnTo>
                    <a:pt x="393209" y="776756"/>
                  </a:lnTo>
                  <a:lnTo>
                    <a:pt x="341387" y="797002"/>
                  </a:lnTo>
                  <a:lnTo>
                    <a:pt x="286094" y="814430"/>
                  </a:lnTo>
                  <a:lnTo>
                    <a:pt x="227585" y="828845"/>
                  </a:lnTo>
                  <a:lnTo>
                    <a:pt x="166116" y="840054"/>
                  </a:lnTo>
                  <a:lnTo>
                    <a:pt x="166116" y="970572"/>
                  </a:lnTo>
                  <a:lnTo>
                    <a:pt x="0" y="816864"/>
                  </a:lnTo>
                  <a:lnTo>
                    <a:pt x="166116" y="638302"/>
                  </a:lnTo>
                  <a:lnTo>
                    <a:pt x="166116" y="768858"/>
                  </a:lnTo>
                  <a:lnTo>
                    <a:pt x="227459" y="757664"/>
                  </a:lnTo>
                  <a:lnTo>
                    <a:pt x="285928" y="743257"/>
                  </a:lnTo>
                  <a:lnTo>
                    <a:pt x="341252" y="725825"/>
                  </a:lnTo>
                  <a:lnTo>
                    <a:pt x="393159" y="705554"/>
                  </a:lnTo>
                  <a:lnTo>
                    <a:pt x="441376" y="682631"/>
                  </a:lnTo>
                  <a:lnTo>
                    <a:pt x="485632" y="657243"/>
                  </a:lnTo>
                  <a:lnTo>
                    <a:pt x="525655" y="629577"/>
                  </a:lnTo>
                  <a:lnTo>
                    <a:pt x="561173" y="599820"/>
                  </a:lnTo>
                  <a:lnTo>
                    <a:pt x="591914" y="568159"/>
                  </a:lnTo>
                  <a:lnTo>
                    <a:pt x="617606" y="534780"/>
                  </a:lnTo>
                  <a:lnTo>
                    <a:pt x="637977" y="499872"/>
                  </a:lnTo>
                  <a:lnTo>
                    <a:pt x="652756" y="463620"/>
                  </a:lnTo>
                  <a:lnTo>
                    <a:pt x="661670" y="426212"/>
                  </a:lnTo>
                </a:path>
              </a:pathLst>
            </a:custGeom>
            <a:ln w="25400">
              <a:solidFill>
                <a:srgbClr val="8B39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10"/>
            <p:cNvSpPr/>
            <p:nvPr/>
          </p:nvSpPr>
          <p:spPr>
            <a:xfrm>
              <a:off x="1976325" y="2975102"/>
              <a:ext cx="592455" cy="542925"/>
            </a:xfrm>
            <a:custGeom>
              <a:avLst/>
              <a:gdLst/>
              <a:ahLst/>
              <a:cxnLst/>
              <a:rect l="l" t="t" r="r" b="b"/>
              <a:pathLst>
                <a:path w="592455" h="542925">
                  <a:moveTo>
                    <a:pt x="444167" y="0"/>
                  </a:moveTo>
                  <a:lnTo>
                    <a:pt x="444167" y="115950"/>
                  </a:lnTo>
                  <a:lnTo>
                    <a:pt x="386728" y="128526"/>
                  </a:lnTo>
                  <a:lnTo>
                    <a:pt x="332253" y="144812"/>
                  </a:lnTo>
                  <a:lnTo>
                    <a:pt x="280990" y="164569"/>
                  </a:lnTo>
                  <a:lnTo>
                    <a:pt x="233190" y="187557"/>
                  </a:lnTo>
                  <a:lnTo>
                    <a:pt x="189102" y="213536"/>
                  </a:lnTo>
                  <a:lnTo>
                    <a:pt x="148977" y="242267"/>
                  </a:lnTo>
                  <a:lnTo>
                    <a:pt x="113062" y="273510"/>
                  </a:lnTo>
                  <a:lnTo>
                    <a:pt x="81609" y="307025"/>
                  </a:lnTo>
                  <a:lnTo>
                    <a:pt x="54867" y="342573"/>
                  </a:lnTo>
                  <a:lnTo>
                    <a:pt x="33085" y="379914"/>
                  </a:lnTo>
                  <a:lnTo>
                    <a:pt x="16514" y="418809"/>
                  </a:lnTo>
                  <a:lnTo>
                    <a:pt x="5402" y="459017"/>
                  </a:lnTo>
                  <a:lnTo>
                    <a:pt x="0" y="500300"/>
                  </a:lnTo>
                  <a:lnTo>
                    <a:pt x="556" y="542417"/>
                  </a:lnTo>
                  <a:lnTo>
                    <a:pt x="6968" y="501469"/>
                  </a:lnTo>
                  <a:lnTo>
                    <a:pt x="18939" y="461714"/>
                  </a:lnTo>
                  <a:lnTo>
                    <a:pt x="36214" y="423370"/>
                  </a:lnTo>
                  <a:lnTo>
                    <a:pt x="58535" y="386653"/>
                  </a:lnTo>
                  <a:lnTo>
                    <a:pt x="85646" y="351784"/>
                  </a:lnTo>
                  <a:lnTo>
                    <a:pt x="117290" y="318978"/>
                  </a:lnTo>
                  <a:lnTo>
                    <a:pt x="153211" y="288456"/>
                  </a:lnTo>
                  <a:lnTo>
                    <a:pt x="193151" y="260435"/>
                  </a:lnTo>
                  <a:lnTo>
                    <a:pt x="236854" y="235133"/>
                  </a:lnTo>
                  <a:lnTo>
                    <a:pt x="284065" y="212769"/>
                  </a:lnTo>
                  <a:lnTo>
                    <a:pt x="334524" y="193559"/>
                  </a:lnTo>
                  <a:lnTo>
                    <a:pt x="387978" y="177724"/>
                  </a:lnTo>
                  <a:lnTo>
                    <a:pt x="444167" y="165481"/>
                  </a:lnTo>
                  <a:lnTo>
                    <a:pt x="444167" y="281431"/>
                  </a:lnTo>
                  <a:lnTo>
                    <a:pt x="592376" y="127508"/>
                  </a:lnTo>
                  <a:lnTo>
                    <a:pt x="4441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11"/>
            <p:cNvSpPr/>
            <p:nvPr/>
          </p:nvSpPr>
          <p:spPr>
            <a:xfrm>
              <a:off x="1975866" y="3492754"/>
              <a:ext cx="593090" cy="464820"/>
            </a:xfrm>
            <a:custGeom>
              <a:avLst/>
              <a:gdLst/>
              <a:ahLst/>
              <a:cxnLst/>
              <a:rect l="l" t="t" r="r" b="b"/>
              <a:pathLst>
                <a:path w="593089" h="464820">
                  <a:moveTo>
                    <a:pt x="0" y="0"/>
                  </a:moveTo>
                  <a:lnTo>
                    <a:pt x="0" y="49403"/>
                  </a:lnTo>
                  <a:lnTo>
                    <a:pt x="2713" y="89375"/>
                  </a:lnTo>
                  <a:lnTo>
                    <a:pt x="10690" y="128269"/>
                  </a:lnTo>
                  <a:lnTo>
                    <a:pt x="23679" y="165911"/>
                  </a:lnTo>
                  <a:lnTo>
                    <a:pt x="41434" y="202129"/>
                  </a:lnTo>
                  <a:lnTo>
                    <a:pt x="63706" y="236748"/>
                  </a:lnTo>
                  <a:lnTo>
                    <a:pt x="90246" y="269595"/>
                  </a:lnTo>
                  <a:lnTo>
                    <a:pt x="120807" y="300496"/>
                  </a:lnTo>
                  <a:lnTo>
                    <a:pt x="155138" y="329278"/>
                  </a:lnTo>
                  <a:lnTo>
                    <a:pt x="192992" y="355767"/>
                  </a:lnTo>
                  <a:lnTo>
                    <a:pt x="234121" y="379790"/>
                  </a:lnTo>
                  <a:lnTo>
                    <a:pt x="278276" y="401173"/>
                  </a:lnTo>
                  <a:lnTo>
                    <a:pt x="325208" y="419742"/>
                  </a:lnTo>
                  <a:lnTo>
                    <a:pt x="374669" y="435324"/>
                  </a:lnTo>
                  <a:lnTo>
                    <a:pt x="426411" y="447746"/>
                  </a:lnTo>
                  <a:lnTo>
                    <a:pt x="480185" y="456833"/>
                  </a:lnTo>
                  <a:lnTo>
                    <a:pt x="535743" y="462413"/>
                  </a:lnTo>
                  <a:lnTo>
                    <a:pt x="592835" y="464312"/>
                  </a:lnTo>
                  <a:lnTo>
                    <a:pt x="592835" y="414845"/>
                  </a:lnTo>
                  <a:lnTo>
                    <a:pt x="535743" y="412946"/>
                  </a:lnTo>
                  <a:lnTo>
                    <a:pt x="480185" y="407365"/>
                  </a:lnTo>
                  <a:lnTo>
                    <a:pt x="426411" y="398275"/>
                  </a:lnTo>
                  <a:lnTo>
                    <a:pt x="374669" y="385850"/>
                  </a:lnTo>
                  <a:lnTo>
                    <a:pt x="325208" y="370265"/>
                  </a:lnTo>
                  <a:lnTo>
                    <a:pt x="278276" y="351694"/>
                  </a:lnTo>
                  <a:lnTo>
                    <a:pt x="234121" y="330309"/>
                  </a:lnTo>
                  <a:lnTo>
                    <a:pt x="192992" y="306285"/>
                  </a:lnTo>
                  <a:lnTo>
                    <a:pt x="155138" y="279796"/>
                  </a:lnTo>
                  <a:lnTo>
                    <a:pt x="120807" y="251016"/>
                  </a:lnTo>
                  <a:lnTo>
                    <a:pt x="90246" y="220118"/>
                  </a:lnTo>
                  <a:lnTo>
                    <a:pt x="63706" y="187276"/>
                  </a:lnTo>
                  <a:lnTo>
                    <a:pt x="41434" y="152665"/>
                  </a:lnTo>
                  <a:lnTo>
                    <a:pt x="23679" y="116458"/>
                  </a:lnTo>
                  <a:lnTo>
                    <a:pt x="10690" y="78828"/>
                  </a:lnTo>
                  <a:lnTo>
                    <a:pt x="2713" y="39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12"/>
            <p:cNvSpPr/>
            <p:nvPr/>
          </p:nvSpPr>
          <p:spPr>
            <a:xfrm>
              <a:off x="1975866" y="2975102"/>
              <a:ext cx="593090" cy="982344"/>
            </a:xfrm>
            <a:custGeom>
              <a:avLst/>
              <a:gdLst/>
              <a:ahLst/>
              <a:cxnLst/>
              <a:rect l="l" t="t" r="r" b="b"/>
              <a:pathLst>
                <a:path w="593089" h="982345">
                  <a:moveTo>
                    <a:pt x="0" y="517652"/>
                  </a:moveTo>
                  <a:lnTo>
                    <a:pt x="2713" y="557603"/>
                  </a:lnTo>
                  <a:lnTo>
                    <a:pt x="10690" y="596480"/>
                  </a:lnTo>
                  <a:lnTo>
                    <a:pt x="23679" y="634110"/>
                  </a:lnTo>
                  <a:lnTo>
                    <a:pt x="41434" y="670317"/>
                  </a:lnTo>
                  <a:lnTo>
                    <a:pt x="63706" y="704928"/>
                  </a:lnTo>
                  <a:lnTo>
                    <a:pt x="90246" y="737770"/>
                  </a:lnTo>
                  <a:lnTo>
                    <a:pt x="120807" y="768668"/>
                  </a:lnTo>
                  <a:lnTo>
                    <a:pt x="155138" y="797448"/>
                  </a:lnTo>
                  <a:lnTo>
                    <a:pt x="192992" y="823937"/>
                  </a:lnTo>
                  <a:lnTo>
                    <a:pt x="234121" y="847961"/>
                  </a:lnTo>
                  <a:lnTo>
                    <a:pt x="278276" y="869346"/>
                  </a:lnTo>
                  <a:lnTo>
                    <a:pt x="325208" y="887917"/>
                  </a:lnTo>
                  <a:lnTo>
                    <a:pt x="374669" y="903502"/>
                  </a:lnTo>
                  <a:lnTo>
                    <a:pt x="426411" y="915927"/>
                  </a:lnTo>
                  <a:lnTo>
                    <a:pt x="480185" y="925017"/>
                  </a:lnTo>
                  <a:lnTo>
                    <a:pt x="535743" y="930598"/>
                  </a:lnTo>
                  <a:lnTo>
                    <a:pt x="592835" y="932497"/>
                  </a:lnTo>
                  <a:lnTo>
                    <a:pt x="592835" y="981964"/>
                  </a:lnTo>
                  <a:lnTo>
                    <a:pt x="535743" y="980065"/>
                  </a:lnTo>
                  <a:lnTo>
                    <a:pt x="480185" y="974485"/>
                  </a:lnTo>
                  <a:lnTo>
                    <a:pt x="426411" y="965398"/>
                  </a:lnTo>
                  <a:lnTo>
                    <a:pt x="374669" y="952976"/>
                  </a:lnTo>
                  <a:lnTo>
                    <a:pt x="325208" y="937394"/>
                  </a:lnTo>
                  <a:lnTo>
                    <a:pt x="278276" y="918825"/>
                  </a:lnTo>
                  <a:lnTo>
                    <a:pt x="234121" y="897442"/>
                  </a:lnTo>
                  <a:lnTo>
                    <a:pt x="192992" y="873419"/>
                  </a:lnTo>
                  <a:lnTo>
                    <a:pt x="155138" y="846930"/>
                  </a:lnTo>
                  <a:lnTo>
                    <a:pt x="120807" y="818148"/>
                  </a:lnTo>
                  <a:lnTo>
                    <a:pt x="90246" y="787247"/>
                  </a:lnTo>
                  <a:lnTo>
                    <a:pt x="63706" y="754400"/>
                  </a:lnTo>
                  <a:lnTo>
                    <a:pt x="41434" y="719781"/>
                  </a:lnTo>
                  <a:lnTo>
                    <a:pt x="23679" y="683563"/>
                  </a:lnTo>
                  <a:lnTo>
                    <a:pt x="10690" y="645921"/>
                  </a:lnTo>
                  <a:lnTo>
                    <a:pt x="2713" y="607027"/>
                  </a:lnTo>
                  <a:lnTo>
                    <a:pt x="0" y="567055"/>
                  </a:lnTo>
                  <a:lnTo>
                    <a:pt x="0" y="517652"/>
                  </a:lnTo>
                  <a:lnTo>
                    <a:pt x="2761" y="477506"/>
                  </a:lnTo>
                  <a:lnTo>
                    <a:pt x="10893" y="438303"/>
                  </a:lnTo>
                  <a:lnTo>
                    <a:pt x="24169" y="400249"/>
                  </a:lnTo>
                  <a:lnTo>
                    <a:pt x="42360" y="363547"/>
                  </a:lnTo>
                  <a:lnTo>
                    <a:pt x="65241" y="328402"/>
                  </a:lnTo>
                  <a:lnTo>
                    <a:pt x="92583" y="295020"/>
                  </a:lnTo>
                  <a:lnTo>
                    <a:pt x="124158" y="263604"/>
                  </a:lnTo>
                  <a:lnTo>
                    <a:pt x="159740" y="234359"/>
                  </a:lnTo>
                  <a:lnTo>
                    <a:pt x="199100" y="207491"/>
                  </a:lnTo>
                  <a:lnTo>
                    <a:pt x="242012" y="183203"/>
                  </a:lnTo>
                  <a:lnTo>
                    <a:pt x="288248" y="161700"/>
                  </a:lnTo>
                  <a:lnTo>
                    <a:pt x="337581" y="143187"/>
                  </a:lnTo>
                  <a:lnTo>
                    <a:pt x="389783" y="127869"/>
                  </a:lnTo>
                  <a:lnTo>
                    <a:pt x="444626" y="115950"/>
                  </a:lnTo>
                  <a:lnTo>
                    <a:pt x="444626" y="0"/>
                  </a:lnTo>
                  <a:lnTo>
                    <a:pt x="592835" y="127508"/>
                  </a:lnTo>
                  <a:lnTo>
                    <a:pt x="444626" y="281431"/>
                  </a:lnTo>
                  <a:lnTo>
                    <a:pt x="444626" y="165481"/>
                  </a:lnTo>
                  <a:lnTo>
                    <a:pt x="388437" y="177724"/>
                  </a:lnTo>
                  <a:lnTo>
                    <a:pt x="334984" y="193559"/>
                  </a:lnTo>
                  <a:lnTo>
                    <a:pt x="284524" y="212769"/>
                  </a:lnTo>
                  <a:lnTo>
                    <a:pt x="237314" y="235133"/>
                  </a:lnTo>
                  <a:lnTo>
                    <a:pt x="193610" y="260435"/>
                  </a:lnTo>
                  <a:lnTo>
                    <a:pt x="153670" y="288456"/>
                  </a:lnTo>
                  <a:lnTo>
                    <a:pt x="117749" y="318978"/>
                  </a:lnTo>
                  <a:lnTo>
                    <a:pt x="86105" y="351784"/>
                  </a:lnTo>
                  <a:lnTo>
                    <a:pt x="58994" y="386653"/>
                  </a:lnTo>
                  <a:lnTo>
                    <a:pt x="36673" y="423370"/>
                  </a:lnTo>
                  <a:lnTo>
                    <a:pt x="19399" y="461714"/>
                  </a:lnTo>
                  <a:lnTo>
                    <a:pt x="7427" y="501469"/>
                  </a:lnTo>
                  <a:lnTo>
                    <a:pt x="1015" y="542417"/>
                  </a:lnTo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13"/>
            <p:cNvSpPr/>
            <p:nvPr/>
          </p:nvSpPr>
          <p:spPr>
            <a:xfrm>
              <a:off x="2393441" y="2370581"/>
              <a:ext cx="698500" cy="690880"/>
            </a:xfrm>
            <a:custGeom>
              <a:avLst/>
              <a:gdLst/>
              <a:ahLst/>
              <a:cxnLst/>
              <a:rect l="l" t="t" r="r" b="b"/>
              <a:pathLst>
                <a:path w="698500" h="690880">
                  <a:moveTo>
                    <a:pt x="348995" y="0"/>
                  </a:moveTo>
                  <a:lnTo>
                    <a:pt x="301630" y="3151"/>
                  </a:lnTo>
                  <a:lnTo>
                    <a:pt x="256204" y="12331"/>
                  </a:lnTo>
                  <a:lnTo>
                    <a:pt x="213133" y="27128"/>
                  </a:lnTo>
                  <a:lnTo>
                    <a:pt x="172832" y="47131"/>
                  </a:lnTo>
                  <a:lnTo>
                    <a:pt x="135717" y="71928"/>
                  </a:lnTo>
                  <a:lnTo>
                    <a:pt x="102203" y="101107"/>
                  </a:lnTo>
                  <a:lnTo>
                    <a:pt x="72705" y="134259"/>
                  </a:lnTo>
                  <a:lnTo>
                    <a:pt x="47639" y="170970"/>
                  </a:lnTo>
                  <a:lnTo>
                    <a:pt x="27420" y="210829"/>
                  </a:lnTo>
                  <a:lnTo>
                    <a:pt x="12463" y="253426"/>
                  </a:lnTo>
                  <a:lnTo>
                    <a:pt x="3185" y="298349"/>
                  </a:lnTo>
                  <a:lnTo>
                    <a:pt x="0" y="345186"/>
                  </a:lnTo>
                  <a:lnTo>
                    <a:pt x="3185" y="392022"/>
                  </a:lnTo>
                  <a:lnTo>
                    <a:pt x="12463" y="436945"/>
                  </a:lnTo>
                  <a:lnTo>
                    <a:pt x="27420" y="479542"/>
                  </a:lnTo>
                  <a:lnTo>
                    <a:pt x="47639" y="519401"/>
                  </a:lnTo>
                  <a:lnTo>
                    <a:pt x="72705" y="556112"/>
                  </a:lnTo>
                  <a:lnTo>
                    <a:pt x="102203" y="589264"/>
                  </a:lnTo>
                  <a:lnTo>
                    <a:pt x="135717" y="618443"/>
                  </a:lnTo>
                  <a:lnTo>
                    <a:pt x="172832" y="643240"/>
                  </a:lnTo>
                  <a:lnTo>
                    <a:pt x="213133" y="663243"/>
                  </a:lnTo>
                  <a:lnTo>
                    <a:pt x="256204" y="678040"/>
                  </a:lnTo>
                  <a:lnTo>
                    <a:pt x="301630" y="687220"/>
                  </a:lnTo>
                  <a:lnTo>
                    <a:pt x="348995" y="690372"/>
                  </a:lnTo>
                  <a:lnTo>
                    <a:pt x="396361" y="687220"/>
                  </a:lnTo>
                  <a:lnTo>
                    <a:pt x="441787" y="678040"/>
                  </a:lnTo>
                  <a:lnTo>
                    <a:pt x="484858" y="663243"/>
                  </a:lnTo>
                  <a:lnTo>
                    <a:pt x="525159" y="643240"/>
                  </a:lnTo>
                  <a:lnTo>
                    <a:pt x="562274" y="618443"/>
                  </a:lnTo>
                  <a:lnTo>
                    <a:pt x="595788" y="589264"/>
                  </a:lnTo>
                  <a:lnTo>
                    <a:pt x="625286" y="556112"/>
                  </a:lnTo>
                  <a:lnTo>
                    <a:pt x="650352" y="519401"/>
                  </a:lnTo>
                  <a:lnTo>
                    <a:pt x="670571" y="479542"/>
                  </a:lnTo>
                  <a:lnTo>
                    <a:pt x="685528" y="436945"/>
                  </a:lnTo>
                  <a:lnTo>
                    <a:pt x="694806" y="392022"/>
                  </a:lnTo>
                  <a:lnTo>
                    <a:pt x="697991" y="345186"/>
                  </a:lnTo>
                  <a:lnTo>
                    <a:pt x="694806" y="298349"/>
                  </a:lnTo>
                  <a:lnTo>
                    <a:pt x="685528" y="253426"/>
                  </a:lnTo>
                  <a:lnTo>
                    <a:pt x="670571" y="210829"/>
                  </a:lnTo>
                  <a:lnTo>
                    <a:pt x="650352" y="170970"/>
                  </a:lnTo>
                  <a:lnTo>
                    <a:pt x="625286" y="134259"/>
                  </a:lnTo>
                  <a:lnTo>
                    <a:pt x="595788" y="101107"/>
                  </a:lnTo>
                  <a:lnTo>
                    <a:pt x="562274" y="71928"/>
                  </a:lnTo>
                  <a:lnTo>
                    <a:pt x="525159" y="47131"/>
                  </a:lnTo>
                  <a:lnTo>
                    <a:pt x="484858" y="27128"/>
                  </a:lnTo>
                  <a:lnTo>
                    <a:pt x="441787" y="12331"/>
                  </a:lnTo>
                  <a:lnTo>
                    <a:pt x="396361" y="3151"/>
                  </a:lnTo>
                  <a:lnTo>
                    <a:pt x="348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14"/>
            <p:cNvSpPr/>
            <p:nvPr/>
          </p:nvSpPr>
          <p:spPr>
            <a:xfrm>
              <a:off x="2393441" y="2370581"/>
              <a:ext cx="698500" cy="690880"/>
            </a:xfrm>
            <a:custGeom>
              <a:avLst/>
              <a:gdLst/>
              <a:ahLst/>
              <a:cxnLst/>
              <a:rect l="l" t="t" r="r" b="b"/>
              <a:pathLst>
                <a:path w="698500" h="690880">
                  <a:moveTo>
                    <a:pt x="0" y="345186"/>
                  </a:moveTo>
                  <a:lnTo>
                    <a:pt x="3185" y="298349"/>
                  </a:lnTo>
                  <a:lnTo>
                    <a:pt x="12463" y="253426"/>
                  </a:lnTo>
                  <a:lnTo>
                    <a:pt x="27420" y="210829"/>
                  </a:lnTo>
                  <a:lnTo>
                    <a:pt x="47639" y="170970"/>
                  </a:lnTo>
                  <a:lnTo>
                    <a:pt x="72705" y="134259"/>
                  </a:lnTo>
                  <a:lnTo>
                    <a:pt x="102203" y="101107"/>
                  </a:lnTo>
                  <a:lnTo>
                    <a:pt x="135717" y="71928"/>
                  </a:lnTo>
                  <a:lnTo>
                    <a:pt x="172832" y="47131"/>
                  </a:lnTo>
                  <a:lnTo>
                    <a:pt x="213133" y="27128"/>
                  </a:lnTo>
                  <a:lnTo>
                    <a:pt x="256204" y="12331"/>
                  </a:lnTo>
                  <a:lnTo>
                    <a:pt x="301630" y="3151"/>
                  </a:lnTo>
                  <a:lnTo>
                    <a:pt x="348995" y="0"/>
                  </a:lnTo>
                  <a:lnTo>
                    <a:pt x="396361" y="3151"/>
                  </a:lnTo>
                  <a:lnTo>
                    <a:pt x="441787" y="12331"/>
                  </a:lnTo>
                  <a:lnTo>
                    <a:pt x="484858" y="27128"/>
                  </a:lnTo>
                  <a:lnTo>
                    <a:pt x="525159" y="47131"/>
                  </a:lnTo>
                  <a:lnTo>
                    <a:pt x="562274" y="71928"/>
                  </a:lnTo>
                  <a:lnTo>
                    <a:pt x="595788" y="101107"/>
                  </a:lnTo>
                  <a:lnTo>
                    <a:pt x="625286" y="134259"/>
                  </a:lnTo>
                  <a:lnTo>
                    <a:pt x="650352" y="170970"/>
                  </a:lnTo>
                  <a:lnTo>
                    <a:pt x="670571" y="210829"/>
                  </a:lnTo>
                  <a:lnTo>
                    <a:pt x="685528" y="253426"/>
                  </a:lnTo>
                  <a:lnTo>
                    <a:pt x="694806" y="298349"/>
                  </a:lnTo>
                  <a:lnTo>
                    <a:pt x="697991" y="345186"/>
                  </a:lnTo>
                  <a:lnTo>
                    <a:pt x="694806" y="392022"/>
                  </a:lnTo>
                  <a:lnTo>
                    <a:pt x="685528" y="436945"/>
                  </a:lnTo>
                  <a:lnTo>
                    <a:pt x="670571" y="479542"/>
                  </a:lnTo>
                  <a:lnTo>
                    <a:pt x="650352" y="519401"/>
                  </a:lnTo>
                  <a:lnTo>
                    <a:pt x="625286" y="556112"/>
                  </a:lnTo>
                  <a:lnTo>
                    <a:pt x="595788" y="589264"/>
                  </a:lnTo>
                  <a:lnTo>
                    <a:pt x="562274" y="618443"/>
                  </a:lnTo>
                  <a:lnTo>
                    <a:pt x="525159" y="643240"/>
                  </a:lnTo>
                  <a:lnTo>
                    <a:pt x="484858" y="663243"/>
                  </a:lnTo>
                  <a:lnTo>
                    <a:pt x="441787" y="678040"/>
                  </a:lnTo>
                  <a:lnTo>
                    <a:pt x="396361" y="687220"/>
                  </a:lnTo>
                  <a:lnTo>
                    <a:pt x="348995" y="690372"/>
                  </a:lnTo>
                  <a:lnTo>
                    <a:pt x="301630" y="687220"/>
                  </a:lnTo>
                  <a:lnTo>
                    <a:pt x="256204" y="678040"/>
                  </a:lnTo>
                  <a:lnTo>
                    <a:pt x="213133" y="663243"/>
                  </a:lnTo>
                  <a:lnTo>
                    <a:pt x="172832" y="643240"/>
                  </a:lnTo>
                  <a:lnTo>
                    <a:pt x="135717" y="618443"/>
                  </a:lnTo>
                  <a:lnTo>
                    <a:pt x="102203" y="589264"/>
                  </a:lnTo>
                  <a:lnTo>
                    <a:pt x="72705" y="556112"/>
                  </a:lnTo>
                  <a:lnTo>
                    <a:pt x="47639" y="519401"/>
                  </a:lnTo>
                  <a:lnTo>
                    <a:pt x="27420" y="479542"/>
                  </a:lnTo>
                  <a:lnTo>
                    <a:pt x="12463" y="436945"/>
                  </a:lnTo>
                  <a:lnTo>
                    <a:pt x="3185" y="392022"/>
                  </a:lnTo>
                  <a:lnTo>
                    <a:pt x="0" y="345186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1404" y="2596870"/>
              <a:ext cx="240817" cy="249961"/>
            </a:xfrm>
            <a:prstGeom prst="rect">
              <a:avLst/>
            </a:prstGeom>
          </p:spPr>
        </p:pic>
        <p:sp>
          <p:nvSpPr>
            <p:cNvPr id="360" name="object 16"/>
            <p:cNvSpPr/>
            <p:nvPr/>
          </p:nvSpPr>
          <p:spPr>
            <a:xfrm>
              <a:off x="2898648" y="2621280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30" h="160019">
                  <a:moveTo>
                    <a:pt x="75437" y="0"/>
                  </a:moveTo>
                  <a:lnTo>
                    <a:pt x="46077" y="6286"/>
                  </a:lnTo>
                  <a:lnTo>
                    <a:pt x="22097" y="23431"/>
                  </a:lnTo>
                  <a:lnTo>
                    <a:pt x="5929" y="48863"/>
                  </a:lnTo>
                  <a:lnTo>
                    <a:pt x="0" y="80009"/>
                  </a:lnTo>
                  <a:lnTo>
                    <a:pt x="5929" y="111156"/>
                  </a:lnTo>
                  <a:lnTo>
                    <a:pt x="22098" y="136588"/>
                  </a:lnTo>
                  <a:lnTo>
                    <a:pt x="46077" y="153733"/>
                  </a:lnTo>
                  <a:lnTo>
                    <a:pt x="75437" y="160019"/>
                  </a:lnTo>
                  <a:lnTo>
                    <a:pt x="104798" y="153733"/>
                  </a:lnTo>
                  <a:lnTo>
                    <a:pt x="128778" y="136588"/>
                  </a:lnTo>
                  <a:lnTo>
                    <a:pt x="144946" y="111156"/>
                  </a:lnTo>
                  <a:lnTo>
                    <a:pt x="150875" y="80009"/>
                  </a:lnTo>
                  <a:lnTo>
                    <a:pt x="144946" y="48863"/>
                  </a:lnTo>
                  <a:lnTo>
                    <a:pt x="128777" y="23431"/>
                  </a:lnTo>
                  <a:lnTo>
                    <a:pt x="104798" y="6286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17"/>
            <p:cNvSpPr/>
            <p:nvPr/>
          </p:nvSpPr>
          <p:spPr>
            <a:xfrm>
              <a:off x="2898648" y="2621280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30" h="160019">
                  <a:moveTo>
                    <a:pt x="0" y="80009"/>
                  </a:moveTo>
                  <a:lnTo>
                    <a:pt x="5929" y="48863"/>
                  </a:lnTo>
                  <a:lnTo>
                    <a:pt x="22097" y="23431"/>
                  </a:lnTo>
                  <a:lnTo>
                    <a:pt x="46077" y="6286"/>
                  </a:lnTo>
                  <a:lnTo>
                    <a:pt x="75437" y="0"/>
                  </a:lnTo>
                  <a:lnTo>
                    <a:pt x="104798" y="6286"/>
                  </a:lnTo>
                  <a:lnTo>
                    <a:pt x="128777" y="23431"/>
                  </a:lnTo>
                  <a:lnTo>
                    <a:pt x="144946" y="48863"/>
                  </a:lnTo>
                  <a:lnTo>
                    <a:pt x="150875" y="80009"/>
                  </a:lnTo>
                  <a:lnTo>
                    <a:pt x="144946" y="111156"/>
                  </a:lnTo>
                  <a:lnTo>
                    <a:pt x="128778" y="136588"/>
                  </a:lnTo>
                  <a:lnTo>
                    <a:pt x="104798" y="153733"/>
                  </a:lnTo>
                  <a:lnTo>
                    <a:pt x="75437" y="160019"/>
                  </a:lnTo>
                  <a:lnTo>
                    <a:pt x="46077" y="153733"/>
                  </a:lnTo>
                  <a:lnTo>
                    <a:pt x="22098" y="136588"/>
                  </a:lnTo>
                  <a:lnTo>
                    <a:pt x="5929" y="111156"/>
                  </a:lnTo>
                  <a:lnTo>
                    <a:pt x="0" y="8000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5832" y="2407919"/>
              <a:ext cx="239318" cy="251460"/>
            </a:xfrm>
            <a:prstGeom prst="rect">
              <a:avLst/>
            </a:prstGeom>
          </p:spPr>
        </p:pic>
        <p:sp>
          <p:nvSpPr>
            <p:cNvPr id="363" name="object 19"/>
            <p:cNvSpPr/>
            <p:nvPr/>
          </p:nvSpPr>
          <p:spPr>
            <a:xfrm>
              <a:off x="2513075" y="2432303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60" h="161925">
                  <a:moveTo>
                    <a:pt x="74675" y="0"/>
                  </a:moveTo>
                  <a:lnTo>
                    <a:pt x="45594" y="6351"/>
                  </a:lnTo>
                  <a:lnTo>
                    <a:pt x="21859" y="23669"/>
                  </a:lnTo>
                  <a:lnTo>
                    <a:pt x="5863" y="49345"/>
                  </a:lnTo>
                  <a:lnTo>
                    <a:pt x="0" y="80771"/>
                  </a:lnTo>
                  <a:lnTo>
                    <a:pt x="5863" y="112198"/>
                  </a:lnTo>
                  <a:lnTo>
                    <a:pt x="21859" y="137874"/>
                  </a:lnTo>
                  <a:lnTo>
                    <a:pt x="45594" y="155192"/>
                  </a:lnTo>
                  <a:lnTo>
                    <a:pt x="74675" y="161544"/>
                  </a:lnTo>
                  <a:lnTo>
                    <a:pt x="103757" y="155192"/>
                  </a:lnTo>
                  <a:lnTo>
                    <a:pt x="127492" y="137874"/>
                  </a:lnTo>
                  <a:lnTo>
                    <a:pt x="143488" y="112198"/>
                  </a:lnTo>
                  <a:lnTo>
                    <a:pt x="149351" y="80771"/>
                  </a:lnTo>
                  <a:lnTo>
                    <a:pt x="143488" y="49345"/>
                  </a:lnTo>
                  <a:lnTo>
                    <a:pt x="127492" y="23669"/>
                  </a:lnTo>
                  <a:lnTo>
                    <a:pt x="103757" y="6351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20"/>
            <p:cNvSpPr/>
            <p:nvPr/>
          </p:nvSpPr>
          <p:spPr>
            <a:xfrm>
              <a:off x="2513075" y="2432303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60" h="161925">
                  <a:moveTo>
                    <a:pt x="0" y="80771"/>
                  </a:moveTo>
                  <a:lnTo>
                    <a:pt x="5863" y="49345"/>
                  </a:lnTo>
                  <a:lnTo>
                    <a:pt x="21859" y="23669"/>
                  </a:lnTo>
                  <a:lnTo>
                    <a:pt x="45594" y="6351"/>
                  </a:lnTo>
                  <a:lnTo>
                    <a:pt x="74675" y="0"/>
                  </a:lnTo>
                  <a:lnTo>
                    <a:pt x="103757" y="6351"/>
                  </a:lnTo>
                  <a:lnTo>
                    <a:pt x="127492" y="23669"/>
                  </a:lnTo>
                  <a:lnTo>
                    <a:pt x="143488" y="49345"/>
                  </a:lnTo>
                  <a:lnTo>
                    <a:pt x="149351" y="80771"/>
                  </a:lnTo>
                  <a:lnTo>
                    <a:pt x="143488" y="112198"/>
                  </a:lnTo>
                  <a:lnTo>
                    <a:pt x="127492" y="137874"/>
                  </a:lnTo>
                  <a:lnTo>
                    <a:pt x="103757" y="155192"/>
                  </a:lnTo>
                  <a:lnTo>
                    <a:pt x="74675" y="161544"/>
                  </a:lnTo>
                  <a:lnTo>
                    <a:pt x="45594" y="155192"/>
                  </a:lnTo>
                  <a:lnTo>
                    <a:pt x="21859" y="137874"/>
                  </a:lnTo>
                  <a:lnTo>
                    <a:pt x="5863" y="112198"/>
                  </a:lnTo>
                  <a:lnTo>
                    <a:pt x="0" y="80771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4619" y="2406370"/>
              <a:ext cx="240817" cy="249961"/>
            </a:xfrm>
            <a:prstGeom prst="rect">
              <a:avLst/>
            </a:prstGeom>
          </p:spPr>
        </p:pic>
        <p:sp>
          <p:nvSpPr>
            <p:cNvPr id="366" name="object 22"/>
            <p:cNvSpPr/>
            <p:nvPr/>
          </p:nvSpPr>
          <p:spPr>
            <a:xfrm>
              <a:off x="2721863" y="2430780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30" h="160019">
                  <a:moveTo>
                    <a:pt x="75437" y="0"/>
                  </a:moveTo>
                  <a:lnTo>
                    <a:pt x="46077" y="6286"/>
                  </a:lnTo>
                  <a:lnTo>
                    <a:pt x="22097" y="23431"/>
                  </a:lnTo>
                  <a:lnTo>
                    <a:pt x="5929" y="48863"/>
                  </a:lnTo>
                  <a:lnTo>
                    <a:pt x="0" y="80009"/>
                  </a:lnTo>
                  <a:lnTo>
                    <a:pt x="5929" y="111156"/>
                  </a:lnTo>
                  <a:lnTo>
                    <a:pt x="22098" y="136588"/>
                  </a:lnTo>
                  <a:lnTo>
                    <a:pt x="46077" y="153733"/>
                  </a:lnTo>
                  <a:lnTo>
                    <a:pt x="75437" y="160019"/>
                  </a:lnTo>
                  <a:lnTo>
                    <a:pt x="104798" y="153733"/>
                  </a:lnTo>
                  <a:lnTo>
                    <a:pt x="128778" y="136588"/>
                  </a:lnTo>
                  <a:lnTo>
                    <a:pt x="144946" y="111156"/>
                  </a:lnTo>
                  <a:lnTo>
                    <a:pt x="150875" y="80009"/>
                  </a:lnTo>
                  <a:lnTo>
                    <a:pt x="144946" y="48863"/>
                  </a:lnTo>
                  <a:lnTo>
                    <a:pt x="128777" y="23431"/>
                  </a:lnTo>
                  <a:lnTo>
                    <a:pt x="104798" y="6286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23"/>
            <p:cNvSpPr/>
            <p:nvPr/>
          </p:nvSpPr>
          <p:spPr>
            <a:xfrm>
              <a:off x="2721863" y="2430780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30" h="160019">
                  <a:moveTo>
                    <a:pt x="0" y="80009"/>
                  </a:moveTo>
                  <a:lnTo>
                    <a:pt x="5929" y="48863"/>
                  </a:lnTo>
                  <a:lnTo>
                    <a:pt x="22097" y="23431"/>
                  </a:lnTo>
                  <a:lnTo>
                    <a:pt x="46077" y="6286"/>
                  </a:lnTo>
                  <a:lnTo>
                    <a:pt x="75437" y="0"/>
                  </a:lnTo>
                  <a:lnTo>
                    <a:pt x="104798" y="6286"/>
                  </a:lnTo>
                  <a:lnTo>
                    <a:pt x="128777" y="23431"/>
                  </a:lnTo>
                  <a:lnTo>
                    <a:pt x="144946" y="48863"/>
                  </a:lnTo>
                  <a:lnTo>
                    <a:pt x="150875" y="80009"/>
                  </a:lnTo>
                  <a:lnTo>
                    <a:pt x="144946" y="111156"/>
                  </a:lnTo>
                  <a:lnTo>
                    <a:pt x="128778" y="136588"/>
                  </a:lnTo>
                  <a:lnTo>
                    <a:pt x="104798" y="153733"/>
                  </a:lnTo>
                  <a:lnTo>
                    <a:pt x="75437" y="160019"/>
                  </a:lnTo>
                  <a:lnTo>
                    <a:pt x="46077" y="153733"/>
                  </a:lnTo>
                  <a:lnTo>
                    <a:pt x="22098" y="136588"/>
                  </a:lnTo>
                  <a:lnTo>
                    <a:pt x="5929" y="111156"/>
                  </a:lnTo>
                  <a:lnTo>
                    <a:pt x="0" y="8000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6500" y="2587752"/>
              <a:ext cx="240817" cy="251460"/>
            </a:xfrm>
            <a:prstGeom prst="rect">
              <a:avLst/>
            </a:prstGeom>
          </p:spPr>
        </p:pic>
        <p:sp>
          <p:nvSpPr>
            <p:cNvPr id="369" name="object 25"/>
            <p:cNvSpPr/>
            <p:nvPr/>
          </p:nvSpPr>
          <p:spPr>
            <a:xfrm>
              <a:off x="2523744" y="2612136"/>
              <a:ext cx="151130" cy="161925"/>
            </a:xfrm>
            <a:custGeom>
              <a:avLst/>
              <a:gdLst/>
              <a:ahLst/>
              <a:cxnLst/>
              <a:rect l="l" t="t" r="r" b="b"/>
              <a:pathLst>
                <a:path w="151130" h="161925">
                  <a:moveTo>
                    <a:pt x="75437" y="0"/>
                  </a:moveTo>
                  <a:lnTo>
                    <a:pt x="46077" y="6351"/>
                  </a:lnTo>
                  <a:lnTo>
                    <a:pt x="22097" y="23669"/>
                  </a:lnTo>
                  <a:lnTo>
                    <a:pt x="5929" y="49345"/>
                  </a:lnTo>
                  <a:lnTo>
                    <a:pt x="0" y="80771"/>
                  </a:lnTo>
                  <a:lnTo>
                    <a:pt x="5929" y="112198"/>
                  </a:lnTo>
                  <a:lnTo>
                    <a:pt x="22098" y="137874"/>
                  </a:lnTo>
                  <a:lnTo>
                    <a:pt x="46077" y="155192"/>
                  </a:lnTo>
                  <a:lnTo>
                    <a:pt x="75437" y="161544"/>
                  </a:lnTo>
                  <a:lnTo>
                    <a:pt x="104798" y="155192"/>
                  </a:lnTo>
                  <a:lnTo>
                    <a:pt x="128778" y="137874"/>
                  </a:lnTo>
                  <a:lnTo>
                    <a:pt x="144946" y="112198"/>
                  </a:lnTo>
                  <a:lnTo>
                    <a:pt x="150875" y="80771"/>
                  </a:lnTo>
                  <a:lnTo>
                    <a:pt x="144946" y="49345"/>
                  </a:lnTo>
                  <a:lnTo>
                    <a:pt x="128777" y="23669"/>
                  </a:lnTo>
                  <a:lnTo>
                    <a:pt x="104798" y="6351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26"/>
            <p:cNvSpPr/>
            <p:nvPr/>
          </p:nvSpPr>
          <p:spPr>
            <a:xfrm>
              <a:off x="2523744" y="2612136"/>
              <a:ext cx="151130" cy="161925"/>
            </a:xfrm>
            <a:custGeom>
              <a:avLst/>
              <a:gdLst/>
              <a:ahLst/>
              <a:cxnLst/>
              <a:rect l="l" t="t" r="r" b="b"/>
              <a:pathLst>
                <a:path w="151130" h="161925">
                  <a:moveTo>
                    <a:pt x="0" y="80771"/>
                  </a:moveTo>
                  <a:lnTo>
                    <a:pt x="5929" y="49345"/>
                  </a:lnTo>
                  <a:lnTo>
                    <a:pt x="22097" y="23669"/>
                  </a:lnTo>
                  <a:lnTo>
                    <a:pt x="46077" y="6351"/>
                  </a:lnTo>
                  <a:lnTo>
                    <a:pt x="75437" y="0"/>
                  </a:lnTo>
                  <a:lnTo>
                    <a:pt x="104798" y="6351"/>
                  </a:lnTo>
                  <a:lnTo>
                    <a:pt x="128777" y="23669"/>
                  </a:lnTo>
                  <a:lnTo>
                    <a:pt x="144946" y="49345"/>
                  </a:lnTo>
                  <a:lnTo>
                    <a:pt x="150875" y="80771"/>
                  </a:lnTo>
                  <a:lnTo>
                    <a:pt x="144946" y="112198"/>
                  </a:lnTo>
                  <a:lnTo>
                    <a:pt x="128778" y="137874"/>
                  </a:lnTo>
                  <a:lnTo>
                    <a:pt x="104798" y="155192"/>
                  </a:lnTo>
                  <a:lnTo>
                    <a:pt x="75437" y="161544"/>
                  </a:lnTo>
                  <a:lnTo>
                    <a:pt x="46077" y="155192"/>
                  </a:lnTo>
                  <a:lnTo>
                    <a:pt x="22098" y="137874"/>
                  </a:lnTo>
                  <a:lnTo>
                    <a:pt x="5929" y="112198"/>
                  </a:lnTo>
                  <a:lnTo>
                    <a:pt x="0" y="8077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8691" y="2784347"/>
              <a:ext cx="239318" cy="251460"/>
            </a:xfrm>
            <a:prstGeom prst="rect">
              <a:avLst/>
            </a:prstGeom>
          </p:spPr>
        </p:pic>
        <p:pic>
          <p:nvPicPr>
            <p:cNvPr id="372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31173" y="2803969"/>
              <a:ext cx="158876" cy="171069"/>
            </a:xfrm>
            <a:prstGeom prst="rect">
              <a:avLst/>
            </a:prstGeom>
          </p:spPr>
        </p:pic>
        <p:pic>
          <p:nvPicPr>
            <p:cNvPr id="373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0716" y="2581655"/>
              <a:ext cx="239318" cy="251460"/>
            </a:xfrm>
            <a:prstGeom prst="rect">
              <a:avLst/>
            </a:prstGeom>
          </p:spPr>
        </p:pic>
        <p:sp>
          <p:nvSpPr>
            <p:cNvPr id="374" name="object 30"/>
            <p:cNvSpPr/>
            <p:nvPr/>
          </p:nvSpPr>
          <p:spPr>
            <a:xfrm>
              <a:off x="2727960" y="2606039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60" h="161925">
                  <a:moveTo>
                    <a:pt x="74675" y="0"/>
                  </a:moveTo>
                  <a:lnTo>
                    <a:pt x="45594" y="6351"/>
                  </a:lnTo>
                  <a:lnTo>
                    <a:pt x="21859" y="23669"/>
                  </a:lnTo>
                  <a:lnTo>
                    <a:pt x="5863" y="49345"/>
                  </a:lnTo>
                  <a:lnTo>
                    <a:pt x="0" y="80772"/>
                  </a:lnTo>
                  <a:lnTo>
                    <a:pt x="5863" y="112198"/>
                  </a:lnTo>
                  <a:lnTo>
                    <a:pt x="21859" y="137874"/>
                  </a:lnTo>
                  <a:lnTo>
                    <a:pt x="45594" y="155192"/>
                  </a:lnTo>
                  <a:lnTo>
                    <a:pt x="74675" y="161544"/>
                  </a:lnTo>
                  <a:lnTo>
                    <a:pt x="103757" y="155192"/>
                  </a:lnTo>
                  <a:lnTo>
                    <a:pt x="127492" y="137874"/>
                  </a:lnTo>
                  <a:lnTo>
                    <a:pt x="143488" y="112198"/>
                  </a:lnTo>
                  <a:lnTo>
                    <a:pt x="149351" y="80772"/>
                  </a:lnTo>
                  <a:lnTo>
                    <a:pt x="143488" y="49345"/>
                  </a:lnTo>
                  <a:lnTo>
                    <a:pt x="127492" y="23669"/>
                  </a:lnTo>
                  <a:lnTo>
                    <a:pt x="103757" y="6351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1"/>
            <p:cNvSpPr/>
            <p:nvPr/>
          </p:nvSpPr>
          <p:spPr>
            <a:xfrm>
              <a:off x="2727960" y="2606039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60" h="161925">
                  <a:moveTo>
                    <a:pt x="0" y="80772"/>
                  </a:moveTo>
                  <a:lnTo>
                    <a:pt x="5863" y="49345"/>
                  </a:lnTo>
                  <a:lnTo>
                    <a:pt x="21859" y="23669"/>
                  </a:lnTo>
                  <a:lnTo>
                    <a:pt x="45594" y="6351"/>
                  </a:lnTo>
                  <a:lnTo>
                    <a:pt x="74675" y="0"/>
                  </a:lnTo>
                  <a:lnTo>
                    <a:pt x="103757" y="6351"/>
                  </a:lnTo>
                  <a:lnTo>
                    <a:pt x="127492" y="23669"/>
                  </a:lnTo>
                  <a:lnTo>
                    <a:pt x="143488" y="49345"/>
                  </a:lnTo>
                  <a:lnTo>
                    <a:pt x="149351" y="80772"/>
                  </a:lnTo>
                  <a:lnTo>
                    <a:pt x="143488" y="112198"/>
                  </a:lnTo>
                  <a:lnTo>
                    <a:pt x="127492" y="137874"/>
                  </a:lnTo>
                  <a:lnTo>
                    <a:pt x="103757" y="155192"/>
                  </a:lnTo>
                  <a:lnTo>
                    <a:pt x="74675" y="161544"/>
                  </a:lnTo>
                  <a:lnTo>
                    <a:pt x="45594" y="155192"/>
                  </a:lnTo>
                  <a:lnTo>
                    <a:pt x="21859" y="137874"/>
                  </a:lnTo>
                  <a:lnTo>
                    <a:pt x="5863" y="112198"/>
                  </a:lnTo>
                  <a:lnTo>
                    <a:pt x="0" y="80772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6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0047" y="2772130"/>
              <a:ext cx="240817" cy="249961"/>
            </a:xfrm>
            <a:prstGeom prst="rect">
              <a:avLst/>
            </a:prstGeom>
          </p:spPr>
        </p:pic>
        <p:sp>
          <p:nvSpPr>
            <p:cNvPr id="377" name="object 33"/>
            <p:cNvSpPr/>
            <p:nvPr/>
          </p:nvSpPr>
          <p:spPr>
            <a:xfrm>
              <a:off x="2717291" y="2796539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30" h="160019">
                  <a:moveTo>
                    <a:pt x="75437" y="0"/>
                  </a:moveTo>
                  <a:lnTo>
                    <a:pt x="46077" y="6286"/>
                  </a:lnTo>
                  <a:lnTo>
                    <a:pt x="22097" y="23431"/>
                  </a:lnTo>
                  <a:lnTo>
                    <a:pt x="5929" y="48863"/>
                  </a:lnTo>
                  <a:lnTo>
                    <a:pt x="0" y="80010"/>
                  </a:lnTo>
                  <a:lnTo>
                    <a:pt x="5929" y="111156"/>
                  </a:lnTo>
                  <a:lnTo>
                    <a:pt x="22098" y="136588"/>
                  </a:lnTo>
                  <a:lnTo>
                    <a:pt x="46077" y="153733"/>
                  </a:lnTo>
                  <a:lnTo>
                    <a:pt x="75437" y="160020"/>
                  </a:lnTo>
                  <a:lnTo>
                    <a:pt x="104798" y="153733"/>
                  </a:lnTo>
                  <a:lnTo>
                    <a:pt x="128778" y="136588"/>
                  </a:lnTo>
                  <a:lnTo>
                    <a:pt x="144946" y="111156"/>
                  </a:lnTo>
                  <a:lnTo>
                    <a:pt x="150875" y="80010"/>
                  </a:lnTo>
                  <a:lnTo>
                    <a:pt x="144946" y="48863"/>
                  </a:lnTo>
                  <a:lnTo>
                    <a:pt x="128777" y="23431"/>
                  </a:lnTo>
                  <a:lnTo>
                    <a:pt x="104798" y="6286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4"/>
            <p:cNvSpPr/>
            <p:nvPr/>
          </p:nvSpPr>
          <p:spPr>
            <a:xfrm>
              <a:off x="2717291" y="2796539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30" h="160019">
                  <a:moveTo>
                    <a:pt x="0" y="80010"/>
                  </a:moveTo>
                  <a:lnTo>
                    <a:pt x="5929" y="48863"/>
                  </a:lnTo>
                  <a:lnTo>
                    <a:pt x="22097" y="23431"/>
                  </a:lnTo>
                  <a:lnTo>
                    <a:pt x="46077" y="6286"/>
                  </a:lnTo>
                  <a:lnTo>
                    <a:pt x="75437" y="0"/>
                  </a:lnTo>
                  <a:lnTo>
                    <a:pt x="104798" y="6286"/>
                  </a:lnTo>
                  <a:lnTo>
                    <a:pt x="128777" y="23431"/>
                  </a:lnTo>
                  <a:lnTo>
                    <a:pt x="144946" y="48863"/>
                  </a:lnTo>
                  <a:lnTo>
                    <a:pt x="150875" y="80010"/>
                  </a:lnTo>
                  <a:lnTo>
                    <a:pt x="144946" y="111156"/>
                  </a:lnTo>
                  <a:lnTo>
                    <a:pt x="128778" y="136588"/>
                  </a:lnTo>
                  <a:lnTo>
                    <a:pt x="104798" y="153733"/>
                  </a:lnTo>
                  <a:lnTo>
                    <a:pt x="75437" y="160020"/>
                  </a:lnTo>
                  <a:lnTo>
                    <a:pt x="46077" y="153733"/>
                  </a:lnTo>
                  <a:lnTo>
                    <a:pt x="22098" y="136588"/>
                  </a:lnTo>
                  <a:lnTo>
                    <a:pt x="5929" y="111156"/>
                  </a:lnTo>
                  <a:lnTo>
                    <a:pt x="0" y="8001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5"/>
            <p:cNvSpPr/>
            <p:nvPr/>
          </p:nvSpPr>
          <p:spPr>
            <a:xfrm>
              <a:off x="1178813" y="1431774"/>
              <a:ext cx="1426210" cy="732790"/>
            </a:xfrm>
            <a:custGeom>
              <a:avLst/>
              <a:gdLst/>
              <a:ahLst/>
              <a:cxnLst/>
              <a:rect l="l" t="t" r="r" b="b"/>
              <a:pathLst>
                <a:path w="1426210" h="732789">
                  <a:moveTo>
                    <a:pt x="496897" y="0"/>
                  </a:moveTo>
                  <a:lnTo>
                    <a:pt x="446449" y="1312"/>
                  </a:lnTo>
                  <a:lnTo>
                    <a:pt x="396334" y="5761"/>
                  </a:lnTo>
                  <a:lnTo>
                    <a:pt x="346977" y="13362"/>
                  </a:lnTo>
                  <a:lnTo>
                    <a:pt x="298802" y="24130"/>
                  </a:lnTo>
                  <a:lnTo>
                    <a:pt x="252232" y="38080"/>
                  </a:lnTo>
                  <a:lnTo>
                    <a:pt x="207693" y="55228"/>
                  </a:lnTo>
                  <a:lnTo>
                    <a:pt x="165608" y="75588"/>
                  </a:lnTo>
                  <a:lnTo>
                    <a:pt x="121919" y="102284"/>
                  </a:lnTo>
                  <a:lnTo>
                    <a:pt x="84842" y="131406"/>
                  </a:lnTo>
                  <a:lnTo>
                    <a:pt x="54417" y="162557"/>
                  </a:lnTo>
                  <a:lnTo>
                    <a:pt x="30681" y="195340"/>
                  </a:lnTo>
                  <a:lnTo>
                    <a:pt x="3434" y="264216"/>
                  </a:lnTo>
                  <a:lnTo>
                    <a:pt x="0" y="299516"/>
                  </a:lnTo>
                  <a:lnTo>
                    <a:pt x="3409" y="334860"/>
                  </a:lnTo>
                  <a:lnTo>
                    <a:pt x="30913" y="404097"/>
                  </a:lnTo>
                  <a:lnTo>
                    <a:pt x="55084" y="437196"/>
                  </a:lnTo>
                  <a:lnTo>
                    <a:pt x="86254" y="468753"/>
                  </a:lnTo>
                  <a:lnTo>
                    <a:pt x="124460" y="498371"/>
                  </a:lnTo>
                  <a:lnTo>
                    <a:pt x="162302" y="521607"/>
                  </a:lnTo>
                  <a:lnTo>
                    <a:pt x="203203" y="541829"/>
                  </a:lnTo>
                  <a:lnTo>
                    <a:pt x="246742" y="559019"/>
                  </a:lnTo>
                  <a:lnTo>
                    <a:pt x="292492" y="573163"/>
                  </a:lnTo>
                  <a:lnTo>
                    <a:pt x="340031" y="584246"/>
                  </a:lnTo>
                  <a:lnTo>
                    <a:pt x="388933" y="592253"/>
                  </a:lnTo>
                  <a:lnTo>
                    <a:pt x="438775" y="597169"/>
                  </a:lnTo>
                  <a:lnTo>
                    <a:pt x="489132" y="598978"/>
                  </a:lnTo>
                  <a:lnTo>
                    <a:pt x="539579" y="597665"/>
                  </a:lnTo>
                  <a:lnTo>
                    <a:pt x="589694" y="593216"/>
                  </a:lnTo>
                  <a:lnTo>
                    <a:pt x="639051" y="585615"/>
                  </a:lnTo>
                  <a:lnTo>
                    <a:pt x="687227" y="574847"/>
                  </a:lnTo>
                  <a:lnTo>
                    <a:pt x="733796" y="560897"/>
                  </a:lnTo>
                  <a:lnTo>
                    <a:pt x="778335" y="543749"/>
                  </a:lnTo>
                  <a:lnTo>
                    <a:pt x="820420" y="523390"/>
                  </a:lnTo>
                  <a:lnTo>
                    <a:pt x="1426210" y="732559"/>
                  </a:lnTo>
                  <a:lnTo>
                    <a:pt x="934720" y="432585"/>
                  </a:lnTo>
                  <a:lnTo>
                    <a:pt x="960120" y="395407"/>
                  </a:lnTo>
                  <a:lnTo>
                    <a:pt x="976875" y="357112"/>
                  </a:lnTo>
                  <a:lnTo>
                    <a:pt x="985097" y="318209"/>
                  </a:lnTo>
                  <a:lnTo>
                    <a:pt x="984899" y="279210"/>
                  </a:lnTo>
                  <a:lnTo>
                    <a:pt x="976395" y="240623"/>
                  </a:lnTo>
                  <a:lnTo>
                    <a:pt x="959697" y="202959"/>
                  </a:lnTo>
                  <a:lnTo>
                    <a:pt x="934918" y="166729"/>
                  </a:lnTo>
                  <a:lnTo>
                    <a:pt x="902171" y="132441"/>
                  </a:lnTo>
                  <a:lnTo>
                    <a:pt x="861568" y="100607"/>
                  </a:lnTo>
                  <a:lnTo>
                    <a:pt x="823727" y="77370"/>
                  </a:lnTo>
                  <a:lnTo>
                    <a:pt x="782825" y="57149"/>
                  </a:lnTo>
                  <a:lnTo>
                    <a:pt x="739286" y="39959"/>
                  </a:lnTo>
                  <a:lnTo>
                    <a:pt x="693536" y="25814"/>
                  </a:lnTo>
                  <a:lnTo>
                    <a:pt x="645997" y="14731"/>
                  </a:lnTo>
                  <a:lnTo>
                    <a:pt x="597095" y="6724"/>
                  </a:lnTo>
                  <a:lnTo>
                    <a:pt x="547254" y="1809"/>
                  </a:lnTo>
                  <a:lnTo>
                    <a:pt x="4968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6"/>
            <p:cNvSpPr/>
            <p:nvPr/>
          </p:nvSpPr>
          <p:spPr>
            <a:xfrm>
              <a:off x="1178813" y="1431774"/>
              <a:ext cx="1426210" cy="732790"/>
            </a:xfrm>
            <a:custGeom>
              <a:avLst/>
              <a:gdLst/>
              <a:ahLst/>
              <a:cxnLst/>
              <a:rect l="l" t="t" r="r" b="b"/>
              <a:pathLst>
                <a:path w="1426210" h="732789">
                  <a:moveTo>
                    <a:pt x="1426210" y="732559"/>
                  </a:moveTo>
                  <a:lnTo>
                    <a:pt x="820420" y="523390"/>
                  </a:lnTo>
                  <a:lnTo>
                    <a:pt x="778335" y="543749"/>
                  </a:lnTo>
                  <a:lnTo>
                    <a:pt x="733796" y="560897"/>
                  </a:lnTo>
                  <a:lnTo>
                    <a:pt x="687227" y="574847"/>
                  </a:lnTo>
                  <a:lnTo>
                    <a:pt x="639051" y="585615"/>
                  </a:lnTo>
                  <a:lnTo>
                    <a:pt x="589694" y="593216"/>
                  </a:lnTo>
                  <a:lnTo>
                    <a:pt x="539579" y="597665"/>
                  </a:lnTo>
                  <a:lnTo>
                    <a:pt x="489132" y="598978"/>
                  </a:lnTo>
                  <a:lnTo>
                    <a:pt x="438775" y="597169"/>
                  </a:lnTo>
                  <a:lnTo>
                    <a:pt x="388933" y="592253"/>
                  </a:lnTo>
                  <a:lnTo>
                    <a:pt x="340031" y="584246"/>
                  </a:lnTo>
                  <a:lnTo>
                    <a:pt x="292492" y="573163"/>
                  </a:lnTo>
                  <a:lnTo>
                    <a:pt x="246742" y="559019"/>
                  </a:lnTo>
                  <a:lnTo>
                    <a:pt x="203203" y="541829"/>
                  </a:lnTo>
                  <a:lnTo>
                    <a:pt x="162302" y="521607"/>
                  </a:lnTo>
                  <a:lnTo>
                    <a:pt x="124460" y="498371"/>
                  </a:lnTo>
                  <a:lnTo>
                    <a:pt x="86254" y="468753"/>
                  </a:lnTo>
                  <a:lnTo>
                    <a:pt x="55084" y="437196"/>
                  </a:lnTo>
                  <a:lnTo>
                    <a:pt x="30913" y="404097"/>
                  </a:lnTo>
                  <a:lnTo>
                    <a:pt x="13700" y="369853"/>
                  </a:lnTo>
                  <a:lnTo>
                    <a:pt x="0" y="299516"/>
                  </a:lnTo>
                  <a:lnTo>
                    <a:pt x="3434" y="264216"/>
                  </a:lnTo>
                  <a:lnTo>
                    <a:pt x="30681" y="195340"/>
                  </a:lnTo>
                  <a:lnTo>
                    <a:pt x="54417" y="162557"/>
                  </a:lnTo>
                  <a:lnTo>
                    <a:pt x="84842" y="131406"/>
                  </a:lnTo>
                  <a:lnTo>
                    <a:pt x="121919" y="102284"/>
                  </a:lnTo>
                  <a:lnTo>
                    <a:pt x="165608" y="75588"/>
                  </a:lnTo>
                  <a:lnTo>
                    <a:pt x="207693" y="55228"/>
                  </a:lnTo>
                  <a:lnTo>
                    <a:pt x="252232" y="38080"/>
                  </a:lnTo>
                  <a:lnTo>
                    <a:pt x="298802" y="24130"/>
                  </a:lnTo>
                  <a:lnTo>
                    <a:pt x="346977" y="13362"/>
                  </a:lnTo>
                  <a:lnTo>
                    <a:pt x="396334" y="5761"/>
                  </a:lnTo>
                  <a:lnTo>
                    <a:pt x="446449" y="1312"/>
                  </a:lnTo>
                  <a:lnTo>
                    <a:pt x="496897" y="0"/>
                  </a:lnTo>
                  <a:lnTo>
                    <a:pt x="547254" y="1809"/>
                  </a:lnTo>
                  <a:lnTo>
                    <a:pt x="597095" y="6724"/>
                  </a:lnTo>
                  <a:lnTo>
                    <a:pt x="645997" y="14731"/>
                  </a:lnTo>
                  <a:lnTo>
                    <a:pt x="693536" y="25814"/>
                  </a:lnTo>
                  <a:lnTo>
                    <a:pt x="739286" y="39959"/>
                  </a:lnTo>
                  <a:lnTo>
                    <a:pt x="782825" y="57149"/>
                  </a:lnTo>
                  <a:lnTo>
                    <a:pt x="823727" y="77370"/>
                  </a:lnTo>
                  <a:lnTo>
                    <a:pt x="861568" y="100607"/>
                  </a:lnTo>
                  <a:lnTo>
                    <a:pt x="902171" y="132441"/>
                  </a:lnTo>
                  <a:lnTo>
                    <a:pt x="934918" y="166729"/>
                  </a:lnTo>
                  <a:lnTo>
                    <a:pt x="959697" y="202959"/>
                  </a:lnTo>
                  <a:lnTo>
                    <a:pt x="976395" y="240623"/>
                  </a:lnTo>
                  <a:lnTo>
                    <a:pt x="984899" y="279210"/>
                  </a:lnTo>
                  <a:lnTo>
                    <a:pt x="985097" y="318209"/>
                  </a:lnTo>
                  <a:lnTo>
                    <a:pt x="976875" y="357112"/>
                  </a:lnTo>
                  <a:lnTo>
                    <a:pt x="960120" y="395407"/>
                  </a:lnTo>
                  <a:lnTo>
                    <a:pt x="934720" y="432585"/>
                  </a:lnTo>
                  <a:lnTo>
                    <a:pt x="1426210" y="732559"/>
                  </a:lnTo>
                  <a:close/>
                </a:path>
              </a:pathLst>
            </a:custGeom>
            <a:ln w="25400">
              <a:solidFill>
                <a:srgbClr val="0096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160" y="1505711"/>
              <a:ext cx="239318" cy="251460"/>
            </a:xfrm>
            <a:prstGeom prst="rect">
              <a:avLst/>
            </a:prstGeom>
          </p:spPr>
        </p:pic>
        <p:pic>
          <p:nvPicPr>
            <p:cNvPr id="382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2641" y="1525333"/>
              <a:ext cx="158877" cy="171068"/>
            </a:xfrm>
            <a:prstGeom prst="rect">
              <a:avLst/>
            </a:prstGeom>
          </p:spPr>
        </p:pic>
        <p:pic>
          <p:nvPicPr>
            <p:cNvPr id="383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6088" y="1496567"/>
              <a:ext cx="239318" cy="251460"/>
            </a:xfrm>
            <a:prstGeom prst="rect">
              <a:avLst/>
            </a:prstGeom>
          </p:spPr>
        </p:pic>
        <p:sp>
          <p:nvSpPr>
            <p:cNvPr id="384" name="object 40"/>
            <p:cNvSpPr/>
            <p:nvPr/>
          </p:nvSpPr>
          <p:spPr>
            <a:xfrm>
              <a:off x="1513331" y="1520951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60" h="161925">
                  <a:moveTo>
                    <a:pt x="74676" y="0"/>
                  </a:moveTo>
                  <a:lnTo>
                    <a:pt x="45594" y="6351"/>
                  </a:lnTo>
                  <a:lnTo>
                    <a:pt x="21859" y="23669"/>
                  </a:lnTo>
                  <a:lnTo>
                    <a:pt x="5863" y="49345"/>
                  </a:lnTo>
                  <a:lnTo>
                    <a:pt x="0" y="80772"/>
                  </a:lnTo>
                  <a:lnTo>
                    <a:pt x="5863" y="112198"/>
                  </a:lnTo>
                  <a:lnTo>
                    <a:pt x="21859" y="137874"/>
                  </a:lnTo>
                  <a:lnTo>
                    <a:pt x="45594" y="155192"/>
                  </a:lnTo>
                  <a:lnTo>
                    <a:pt x="74676" y="161544"/>
                  </a:lnTo>
                  <a:lnTo>
                    <a:pt x="103757" y="155192"/>
                  </a:lnTo>
                  <a:lnTo>
                    <a:pt x="127492" y="137874"/>
                  </a:lnTo>
                  <a:lnTo>
                    <a:pt x="143488" y="112198"/>
                  </a:lnTo>
                  <a:lnTo>
                    <a:pt x="149351" y="80772"/>
                  </a:lnTo>
                  <a:lnTo>
                    <a:pt x="143488" y="49345"/>
                  </a:lnTo>
                  <a:lnTo>
                    <a:pt x="127492" y="23669"/>
                  </a:lnTo>
                  <a:lnTo>
                    <a:pt x="103757" y="6351"/>
                  </a:lnTo>
                  <a:lnTo>
                    <a:pt x="7467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41"/>
            <p:cNvSpPr/>
            <p:nvPr/>
          </p:nvSpPr>
          <p:spPr>
            <a:xfrm>
              <a:off x="1513331" y="1520951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60" h="161925">
                  <a:moveTo>
                    <a:pt x="0" y="80772"/>
                  </a:moveTo>
                  <a:lnTo>
                    <a:pt x="5863" y="49345"/>
                  </a:lnTo>
                  <a:lnTo>
                    <a:pt x="21859" y="23669"/>
                  </a:lnTo>
                  <a:lnTo>
                    <a:pt x="45594" y="6351"/>
                  </a:lnTo>
                  <a:lnTo>
                    <a:pt x="74676" y="0"/>
                  </a:lnTo>
                  <a:lnTo>
                    <a:pt x="103757" y="6351"/>
                  </a:lnTo>
                  <a:lnTo>
                    <a:pt x="127492" y="23669"/>
                  </a:lnTo>
                  <a:lnTo>
                    <a:pt x="143488" y="49345"/>
                  </a:lnTo>
                  <a:lnTo>
                    <a:pt x="149351" y="80772"/>
                  </a:lnTo>
                  <a:lnTo>
                    <a:pt x="143488" y="112198"/>
                  </a:lnTo>
                  <a:lnTo>
                    <a:pt x="127492" y="137874"/>
                  </a:lnTo>
                  <a:lnTo>
                    <a:pt x="103757" y="155192"/>
                  </a:lnTo>
                  <a:lnTo>
                    <a:pt x="74676" y="161544"/>
                  </a:lnTo>
                  <a:lnTo>
                    <a:pt x="45594" y="155192"/>
                  </a:lnTo>
                  <a:lnTo>
                    <a:pt x="21859" y="137874"/>
                  </a:lnTo>
                  <a:lnTo>
                    <a:pt x="5863" y="112198"/>
                  </a:lnTo>
                  <a:lnTo>
                    <a:pt x="0" y="8077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6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8300" y="1505711"/>
              <a:ext cx="239318" cy="251460"/>
            </a:xfrm>
            <a:prstGeom prst="rect">
              <a:avLst/>
            </a:prstGeom>
          </p:spPr>
        </p:pic>
        <p:sp>
          <p:nvSpPr>
            <p:cNvPr id="387" name="object 43"/>
            <p:cNvSpPr/>
            <p:nvPr/>
          </p:nvSpPr>
          <p:spPr>
            <a:xfrm>
              <a:off x="1685544" y="1530095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60" h="161925">
                  <a:moveTo>
                    <a:pt x="74675" y="0"/>
                  </a:moveTo>
                  <a:lnTo>
                    <a:pt x="45594" y="6351"/>
                  </a:lnTo>
                  <a:lnTo>
                    <a:pt x="21859" y="23669"/>
                  </a:lnTo>
                  <a:lnTo>
                    <a:pt x="5863" y="49345"/>
                  </a:lnTo>
                  <a:lnTo>
                    <a:pt x="0" y="80771"/>
                  </a:lnTo>
                  <a:lnTo>
                    <a:pt x="5863" y="112198"/>
                  </a:lnTo>
                  <a:lnTo>
                    <a:pt x="21859" y="137874"/>
                  </a:lnTo>
                  <a:lnTo>
                    <a:pt x="45594" y="155192"/>
                  </a:lnTo>
                  <a:lnTo>
                    <a:pt x="74675" y="161543"/>
                  </a:lnTo>
                  <a:lnTo>
                    <a:pt x="103757" y="155192"/>
                  </a:lnTo>
                  <a:lnTo>
                    <a:pt x="127492" y="137874"/>
                  </a:lnTo>
                  <a:lnTo>
                    <a:pt x="143488" y="112198"/>
                  </a:lnTo>
                  <a:lnTo>
                    <a:pt x="149351" y="80771"/>
                  </a:lnTo>
                  <a:lnTo>
                    <a:pt x="143488" y="49345"/>
                  </a:lnTo>
                  <a:lnTo>
                    <a:pt x="127492" y="23669"/>
                  </a:lnTo>
                  <a:lnTo>
                    <a:pt x="103757" y="6351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44"/>
            <p:cNvSpPr/>
            <p:nvPr/>
          </p:nvSpPr>
          <p:spPr>
            <a:xfrm>
              <a:off x="1685544" y="1530095"/>
              <a:ext cx="149860" cy="161925"/>
            </a:xfrm>
            <a:custGeom>
              <a:avLst/>
              <a:gdLst/>
              <a:ahLst/>
              <a:cxnLst/>
              <a:rect l="l" t="t" r="r" b="b"/>
              <a:pathLst>
                <a:path w="149860" h="161925">
                  <a:moveTo>
                    <a:pt x="0" y="80771"/>
                  </a:moveTo>
                  <a:lnTo>
                    <a:pt x="5863" y="49345"/>
                  </a:lnTo>
                  <a:lnTo>
                    <a:pt x="21859" y="23669"/>
                  </a:lnTo>
                  <a:lnTo>
                    <a:pt x="45594" y="6351"/>
                  </a:lnTo>
                  <a:lnTo>
                    <a:pt x="74675" y="0"/>
                  </a:lnTo>
                  <a:lnTo>
                    <a:pt x="103757" y="6351"/>
                  </a:lnTo>
                  <a:lnTo>
                    <a:pt x="127492" y="23669"/>
                  </a:lnTo>
                  <a:lnTo>
                    <a:pt x="143488" y="49345"/>
                  </a:lnTo>
                  <a:lnTo>
                    <a:pt x="149351" y="80771"/>
                  </a:lnTo>
                  <a:lnTo>
                    <a:pt x="143488" y="112198"/>
                  </a:lnTo>
                  <a:lnTo>
                    <a:pt x="127492" y="137874"/>
                  </a:lnTo>
                  <a:lnTo>
                    <a:pt x="103757" y="155192"/>
                  </a:lnTo>
                  <a:lnTo>
                    <a:pt x="74675" y="161543"/>
                  </a:lnTo>
                  <a:lnTo>
                    <a:pt x="45594" y="155192"/>
                  </a:lnTo>
                  <a:lnTo>
                    <a:pt x="21859" y="137874"/>
                  </a:lnTo>
                  <a:lnTo>
                    <a:pt x="5863" y="112198"/>
                  </a:lnTo>
                  <a:lnTo>
                    <a:pt x="0" y="8077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0700" y="1595602"/>
              <a:ext cx="239318" cy="249961"/>
            </a:xfrm>
            <a:prstGeom prst="rect">
              <a:avLst/>
            </a:prstGeom>
          </p:spPr>
        </p:pic>
        <p:sp>
          <p:nvSpPr>
            <p:cNvPr id="390" name="object 46"/>
            <p:cNvSpPr/>
            <p:nvPr/>
          </p:nvSpPr>
          <p:spPr>
            <a:xfrm>
              <a:off x="1837944" y="1620011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19">
                  <a:moveTo>
                    <a:pt x="74675" y="0"/>
                  </a:moveTo>
                  <a:lnTo>
                    <a:pt x="45594" y="6286"/>
                  </a:lnTo>
                  <a:lnTo>
                    <a:pt x="21859" y="23431"/>
                  </a:lnTo>
                  <a:lnTo>
                    <a:pt x="5863" y="48863"/>
                  </a:lnTo>
                  <a:lnTo>
                    <a:pt x="0" y="80010"/>
                  </a:lnTo>
                  <a:lnTo>
                    <a:pt x="5863" y="111156"/>
                  </a:lnTo>
                  <a:lnTo>
                    <a:pt x="21859" y="136588"/>
                  </a:lnTo>
                  <a:lnTo>
                    <a:pt x="45594" y="153733"/>
                  </a:lnTo>
                  <a:lnTo>
                    <a:pt x="74675" y="160020"/>
                  </a:lnTo>
                  <a:lnTo>
                    <a:pt x="103757" y="153733"/>
                  </a:lnTo>
                  <a:lnTo>
                    <a:pt x="127492" y="136588"/>
                  </a:lnTo>
                  <a:lnTo>
                    <a:pt x="143488" y="111156"/>
                  </a:lnTo>
                  <a:lnTo>
                    <a:pt x="149351" y="80010"/>
                  </a:lnTo>
                  <a:lnTo>
                    <a:pt x="143488" y="48863"/>
                  </a:lnTo>
                  <a:lnTo>
                    <a:pt x="127492" y="23431"/>
                  </a:lnTo>
                  <a:lnTo>
                    <a:pt x="103757" y="628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47"/>
            <p:cNvSpPr/>
            <p:nvPr/>
          </p:nvSpPr>
          <p:spPr>
            <a:xfrm>
              <a:off x="1837944" y="1620011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19">
                  <a:moveTo>
                    <a:pt x="0" y="80010"/>
                  </a:moveTo>
                  <a:lnTo>
                    <a:pt x="5863" y="48863"/>
                  </a:lnTo>
                  <a:lnTo>
                    <a:pt x="21859" y="23431"/>
                  </a:lnTo>
                  <a:lnTo>
                    <a:pt x="45594" y="6286"/>
                  </a:lnTo>
                  <a:lnTo>
                    <a:pt x="74675" y="0"/>
                  </a:lnTo>
                  <a:lnTo>
                    <a:pt x="103757" y="6286"/>
                  </a:lnTo>
                  <a:lnTo>
                    <a:pt x="127492" y="23431"/>
                  </a:lnTo>
                  <a:lnTo>
                    <a:pt x="143488" y="48863"/>
                  </a:lnTo>
                  <a:lnTo>
                    <a:pt x="149351" y="80010"/>
                  </a:lnTo>
                  <a:lnTo>
                    <a:pt x="143488" y="111156"/>
                  </a:lnTo>
                  <a:lnTo>
                    <a:pt x="127492" y="136588"/>
                  </a:lnTo>
                  <a:lnTo>
                    <a:pt x="103757" y="153733"/>
                  </a:lnTo>
                  <a:lnTo>
                    <a:pt x="74675" y="160020"/>
                  </a:lnTo>
                  <a:lnTo>
                    <a:pt x="45594" y="153733"/>
                  </a:lnTo>
                  <a:lnTo>
                    <a:pt x="21859" y="136588"/>
                  </a:lnTo>
                  <a:lnTo>
                    <a:pt x="5863" y="111156"/>
                  </a:lnTo>
                  <a:lnTo>
                    <a:pt x="0" y="8001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2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7968" y="1708378"/>
              <a:ext cx="240817" cy="249961"/>
            </a:xfrm>
            <a:prstGeom prst="rect">
              <a:avLst/>
            </a:prstGeom>
          </p:spPr>
        </p:pic>
        <p:pic>
          <p:nvPicPr>
            <p:cNvPr id="393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0449" y="1728025"/>
              <a:ext cx="160400" cy="169544"/>
            </a:xfrm>
            <a:prstGeom prst="rect">
              <a:avLst/>
            </a:prstGeom>
          </p:spPr>
        </p:pic>
        <p:pic>
          <p:nvPicPr>
            <p:cNvPr id="394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3708" y="1690090"/>
              <a:ext cx="240817" cy="249961"/>
            </a:xfrm>
            <a:prstGeom prst="rect">
              <a:avLst/>
            </a:prstGeom>
          </p:spPr>
        </p:pic>
        <p:sp>
          <p:nvSpPr>
            <p:cNvPr id="395" name="object 51"/>
            <p:cNvSpPr/>
            <p:nvPr/>
          </p:nvSpPr>
          <p:spPr>
            <a:xfrm>
              <a:off x="1520952" y="1714500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30" h="160019">
                  <a:moveTo>
                    <a:pt x="75437" y="0"/>
                  </a:moveTo>
                  <a:lnTo>
                    <a:pt x="46077" y="6286"/>
                  </a:lnTo>
                  <a:lnTo>
                    <a:pt x="22097" y="23431"/>
                  </a:lnTo>
                  <a:lnTo>
                    <a:pt x="5929" y="48863"/>
                  </a:lnTo>
                  <a:lnTo>
                    <a:pt x="0" y="80010"/>
                  </a:lnTo>
                  <a:lnTo>
                    <a:pt x="5929" y="111156"/>
                  </a:lnTo>
                  <a:lnTo>
                    <a:pt x="22097" y="136588"/>
                  </a:lnTo>
                  <a:lnTo>
                    <a:pt x="46077" y="153733"/>
                  </a:lnTo>
                  <a:lnTo>
                    <a:pt x="75437" y="160020"/>
                  </a:lnTo>
                  <a:lnTo>
                    <a:pt x="104798" y="153733"/>
                  </a:lnTo>
                  <a:lnTo>
                    <a:pt x="128778" y="136588"/>
                  </a:lnTo>
                  <a:lnTo>
                    <a:pt x="144946" y="111156"/>
                  </a:lnTo>
                  <a:lnTo>
                    <a:pt x="150875" y="80010"/>
                  </a:lnTo>
                  <a:lnTo>
                    <a:pt x="144946" y="48863"/>
                  </a:lnTo>
                  <a:lnTo>
                    <a:pt x="128777" y="23431"/>
                  </a:lnTo>
                  <a:lnTo>
                    <a:pt x="104798" y="6286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52"/>
            <p:cNvSpPr/>
            <p:nvPr/>
          </p:nvSpPr>
          <p:spPr>
            <a:xfrm>
              <a:off x="1520952" y="1714500"/>
              <a:ext cx="151130" cy="160020"/>
            </a:xfrm>
            <a:custGeom>
              <a:avLst/>
              <a:gdLst/>
              <a:ahLst/>
              <a:cxnLst/>
              <a:rect l="l" t="t" r="r" b="b"/>
              <a:pathLst>
                <a:path w="151130" h="160019">
                  <a:moveTo>
                    <a:pt x="0" y="80010"/>
                  </a:moveTo>
                  <a:lnTo>
                    <a:pt x="5929" y="48863"/>
                  </a:lnTo>
                  <a:lnTo>
                    <a:pt x="22097" y="23431"/>
                  </a:lnTo>
                  <a:lnTo>
                    <a:pt x="46077" y="6286"/>
                  </a:lnTo>
                  <a:lnTo>
                    <a:pt x="75437" y="0"/>
                  </a:lnTo>
                  <a:lnTo>
                    <a:pt x="104798" y="6286"/>
                  </a:lnTo>
                  <a:lnTo>
                    <a:pt x="128777" y="23431"/>
                  </a:lnTo>
                  <a:lnTo>
                    <a:pt x="144946" y="48863"/>
                  </a:lnTo>
                  <a:lnTo>
                    <a:pt x="150875" y="80010"/>
                  </a:lnTo>
                  <a:lnTo>
                    <a:pt x="144946" y="111156"/>
                  </a:lnTo>
                  <a:lnTo>
                    <a:pt x="128778" y="136588"/>
                  </a:lnTo>
                  <a:lnTo>
                    <a:pt x="104798" y="153733"/>
                  </a:lnTo>
                  <a:lnTo>
                    <a:pt x="75437" y="160020"/>
                  </a:lnTo>
                  <a:lnTo>
                    <a:pt x="46077" y="153733"/>
                  </a:lnTo>
                  <a:lnTo>
                    <a:pt x="22097" y="136588"/>
                  </a:lnTo>
                  <a:lnTo>
                    <a:pt x="5929" y="111156"/>
                  </a:lnTo>
                  <a:lnTo>
                    <a:pt x="0" y="8001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5063" y="1691614"/>
              <a:ext cx="239318" cy="249961"/>
            </a:xfrm>
            <a:prstGeom prst="rect">
              <a:avLst/>
            </a:prstGeom>
          </p:spPr>
        </p:pic>
        <p:sp>
          <p:nvSpPr>
            <p:cNvPr id="398" name="object 54"/>
            <p:cNvSpPr/>
            <p:nvPr/>
          </p:nvSpPr>
          <p:spPr>
            <a:xfrm>
              <a:off x="1702308" y="1716023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19">
                  <a:moveTo>
                    <a:pt x="74675" y="0"/>
                  </a:moveTo>
                  <a:lnTo>
                    <a:pt x="45594" y="6286"/>
                  </a:lnTo>
                  <a:lnTo>
                    <a:pt x="21859" y="23431"/>
                  </a:lnTo>
                  <a:lnTo>
                    <a:pt x="5863" y="48863"/>
                  </a:lnTo>
                  <a:lnTo>
                    <a:pt x="0" y="80010"/>
                  </a:lnTo>
                  <a:lnTo>
                    <a:pt x="5863" y="111156"/>
                  </a:lnTo>
                  <a:lnTo>
                    <a:pt x="21859" y="136588"/>
                  </a:lnTo>
                  <a:lnTo>
                    <a:pt x="45594" y="153733"/>
                  </a:lnTo>
                  <a:lnTo>
                    <a:pt x="74675" y="160020"/>
                  </a:lnTo>
                  <a:lnTo>
                    <a:pt x="103757" y="153733"/>
                  </a:lnTo>
                  <a:lnTo>
                    <a:pt x="127492" y="136588"/>
                  </a:lnTo>
                  <a:lnTo>
                    <a:pt x="143488" y="111156"/>
                  </a:lnTo>
                  <a:lnTo>
                    <a:pt x="149352" y="80010"/>
                  </a:lnTo>
                  <a:lnTo>
                    <a:pt x="143488" y="48863"/>
                  </a:lnTo>
                  <a:lnTo>
                    <a:pt x="127492" y="23431"/>
                  </a:lnTo>
                  <a:lnTo>
                    <a:pt x="103757" y="628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55"/>
            <p:cNvSpPr/>
            <p:nvPr/>
          </p:nvSpPr>
          <p:spPr>
            <a:xfrm>
              <a:off x="1702308" y="1716023"/>
              <a:ext cx="149860" cy="160020"/>
            </a:xfrm>
            <a:custGeom>
              <a:avLst/>
              <a:gdLst/>
              <a:ahLst/>
              <a:cxnLst/>
              <a:rect l="l" t="t" r="r" b="b"/>
              <a:pathLst>
                <a:path w="149860" h="160019">
                  <a:moveTo>
                    <a:pt x="0" y="80010"/>
                  </a:moveTo>
                  <a:lnTo>
                    <a:pt x="5863" y="48863"/>
                  </a:lnTo>
                  <a:lnTo>
                    <a:pt x="21859" y="23431"/>
                  </a:lnTo>
                  <a:lnTo>
                    <a:pt x="45594" y="6286"/>
                  </a:lnTo>
                  <a:lnTo>
                    <a:pt x="74675" y="0"/>
                  </a:lnTo>
                  <a:lnTo>
                    <a:pt x="103757" y="6286"/>
                  </a:lnTo>
                  <a:lnTo>
                    <a:pt x="127492" y="23431"/>
                  </a:lnTo>
                  <a:lnTo>
                    <a:pt x="143488" y="48863"/>
                  </a:lnTo>
                  <a:lnTo>
                    <a:pt x="149352" y="80010"/>
                  </a:lnTo>
                  <a:lnTo>
                    <a:pt x="143488" y="111156"/>
                  </a:lnTo>
                  <a:lnTo>
                    <a:pt x="127492" y="136588"/>
                  </a:lnTo>
                  <a:lnTo>
                    <a:pt x="103757" y="153733"/>
                  </a:lnTo>
                  <a:lnTo>
                    <a:pt x="74675" y="160020"/>
                  </a:lnTo>
                  <a:lnTo>
                    <a:pt x="45594" y="153733"/>
                  </a:lnTo>
                  <a:lnTo>
                    <a:pt x="21859" y="136588"/>
                  </a:lnTo>
                  <a:lnTo>
                    <a:pt x="5863" y="111156"/>
                  </a:lnTo>
                  <a:lnTo>
                    <a:pt x="0" y="8001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0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86227" y="3325367"/>
              <a:ext cx="353568" cy="353568"/>
            </a:xfrm>
            <a:prstGeom prst="rect">
              <a:avLst/>
            </a:prstGeom>
          </p:spPr>
        </p:pic>
        <p:pic>
          <p:nvPicPr>
            <p:cNvPr id="401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83635" y="3116579"/>
              <a:ext cx="580643" cy="760488"/>
            </a:xfrm>
            <a:prstGeom prst="rect">
              <a:avLst/>
            </a:prstGeom>
          </p:spPr>
        </p:pic>
        <p:pic>
          <p:nvPicPr>
            <p:cNvPr id="402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91255" y="3275076"/>
              <a:ext cx="565378" cy="507492"/>
            </a:xfrm>
            <a:prstGeom prst="rect">
              <a:avLst/>
            </a:prstGeom>
          </p:spPr>
        </p:pic>
        <p:sp>
          <p:nvSpPr>
            <p:cNvPr id="403" name="object 59"/>
            <p:cNvSpPr/>
            <p:nvPr/>
          </p:nvSpPr>
          <p:spPr>
            <a:xfrm>
              <a:off x="3232404" y="3145535"/>
              <a:ext cx="487680" cy="668020"/>
            </a:xfrm>
            <a:custGeom>
              <a:avLst/>
              <a:gdLst/>
              <a:ahLst/>
              <a:cxnLst/>
              <a:rect l="l" t="t" r="r" b="b"/>
              <a:pathLst>
                <a:path w="487679" h="668020">
                  <a:moveTo>
                    <a:pt x="406399" y="0"/>
                  </a:moveTo>
                  <a:lnTo>
                    <a:pt x="81280" y="0"/>
                  </a:lnTo>
                  <a:lnTo>
                    <a:pt x="49666" y="6395"/>
                  </a:lnTo>
                  <a:lnTo>
                    <a:pt x="23828" y="23828"/>
                  </a:lnTo>
                  <a:lnTo>
                    <a:pt x="6395" y="49666"/>
                  </a:lnTo>
                  <a:lnTo>
                    <a:pt x="0" y="81280"/>
                  </a:lnTo>
                  <a:lnTo>
                    <a:pt x="0" y="586232"/>
                  </a:lnTo>
                  <a:lnTo>
                    <a:pt x="6395" y="617845"/>
                  </a:lnTo>
                  <a:lnTo>
                    <a:pt x="23828" y="643683"/>
                  </a:lnTo>
                  <a:lnTo>
                    <a:pt x="49666" y="661116"/>
                  </a:lnTo>
                  <a:lnTo>
                    <a:pt x="81280" y="667511"/>
                  </a:lnTo>
                  <a:lnTo>
                    <a:pt x="406399" y="667511"/>
                  </a:lnTo>
                  <a:lnTo>
                    <a:pt x="438013" y="661116"/>
                  </a:lnTo>
                  <a:lnTo>
                    <a:pt x="463851" y="643683"/>
                  </a:lnTo>
                  <a:lnTo>
                    <a:pt x="481284" y="617845"/>
                  </a:lnTo>
                  <a:lnTo>
                    <a:pt x="487680" y="586232"/>
                  </a:lnTo>
                  <a:lnTo>
                    <a:pt x="487680" y="81280"/>
                  </a:lnTo>
                  <a:lnTo>
                    <a:pt x="481284" y="49666"/>
                  </a:lnTo>
                  <a:lnTo>
                    <a:pt x="463851" y="23828"/>
                  </a:lnTo>
                  <a:lnTo>
                    <a:pt x="438013" y="6395"/>
                  </a:lnTo>
                  <a:lnTo>
                    <a:pt x="40639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60"/>
            <p:cNvSpPr/>
            <p:nvPr/>
          </p:nvSpPr>
          <p:spPr>
            <a:xfrm>
              <a:off x="3232404" y="3145535"/>
              <a:ext cx="487680" cy="668020"/>
            </a:xfrm>
            <a:custGeom>
              <a:avLst/>
              <a:gdLst/>
              <a:ahLst/>
              <a:cxnLst/>
              <a:rect l="l" t="t" r="r" b="b"/>
              <a:pathLst>
                <a:path w="487679" h="668020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80" y="0"/>
                  </a:lnTo>
                  <a:lnTo>
                    <a:pt x="406399" y="0"/>
                  </a:lnTo>
                  <a:lnTo>
                    <a:pt x="438013" y="6395"/>
                  </a:lnTo>
                  <a:lnTo>
                    <a:pt x="463851" y="23828"/>
                  </a:lnTo>
                  <a:lnTo>
                    <a:pt x="481284" y="49666"/>
                  </a:lnTo>
                  <a:lnTo>
                    <a:pt x="487680" y="81280"/>
                  </a:lnTo>
                  <a:lnTo>
                    <a:pt x="487680" y="586232"/>
                  </a:lnTo>
                  <a:lnTo>
                    <a:pt x="481284" y="617845"/>
                  </a:lnTo>
                  <a:lnTo>
                    <a:pt x="463851" y="643683"/>
                  </a:lnTo>
                  <a:lnTo>
                    <a:pt x="438013" y="661116"/>
                  </a:lnTo>
                  <a:lnTo>
                    <a:pt x="406399" y="667511"/>
                  </a:lnTo>
                  <a:lnTo>
                    <a:pt x="81280" y="667511"/>
                  </a:lnTo>
                  <a:lnTo>
                    <a:pt x="49666" y="661116"/>
                  </a:lnTo>
                  <a:lnTo>
                    <a:pt x="23828" y="643683"/>
                  </a:lnTo>
                  <a:lnTo>
                    <a:pt x="6395" y="617845"/>
                  </a:lnTo>
                  <a:lnTo>
                    <a:pt x="0" y="586232"/>
                  </a:lnTo>
                  <a:lnTo>
                    <a:pt x="0" y="81280"/>
                  </a:lnTo>
                  <a:close/>
                </a:path>
              </a:pathLst>
            </a:custGeom>
            <a:ln w="127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9" name="object 65"/>
          <p:cNvSpPr txBox="1"/>
          <p:nvPr/>
        </p:nvSpPr>
        <p:spPr>
          <a:xfrm>
            <a:off x="5027981" y="3806307"/>
            <a:ext cx="266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7Q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10" name="object 66"/>
          <p:cNvGrpSpPr/>
          <p:nvPr/>
        </p:nvGrpSpPr>
        <p:grpSpPr>
          <a:xfrm>
            <a:off x="3433496" y="3797671"/>
            <a:ext cx="565785" cy="508000"/>
            <a:chOff x="1749551" y="3326891"/>
            <a:chExt cx="565785" cy="508000"/>
          </a:xfrm>
        </p:grpSpPr>
        <p:pic>
          <p:nvPicPr>
            <p:cNvPr id="411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95271" y="3381730"/>
              <a:ext cx="475526" cy="332257"/>
            </a:xfrm>
            <a:prstGeom prst="rect">
              <a:avLst/>
            </a:prstGeom>
          </p:spPr>
        </p:pic>
        <p:pic>
          <p:nvPicPr>
            <p:cNvPr id="412" name="object 6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49551" y="3326891"/>
              <a:ext cx="565378" cy="507491"/>
            </a:xfrm>
            <a:prstGeom prst="rect">
              <a:avLst/>
            </a:prstGeom>
          </p:spPr>
        </p:pic>
        <p:sp>
          <p:nvSpPr>
            <p:cNvPr id="413" name="object 69"/>
            <p:cNvSpPr/>
            <p:nvPr/>
          </p:nvSpPr>
          <p:spPr>
            <a:xfrm>
              <a:off x="1844039" y="3410711"/>
              <a:ext cx="382905" cy="239395"/>
            </a:xfrm>
            <a:custGeom>
              <a:avLst/>
              <a:gdLst/>
              <a:ahLst/>
              <a:cxnLst/>
              <a:rect l="l" t="t" r="r" b="b"/>
              <a:pathLst>
                <a:path w="382905" h="239395">
                  <a:moveTo>
                    <a:pt x="342646" y="0"/>
                  </a:moveTo>
                  <a:lnTo>
                    <a:pt x="39878" y="0"/>
                  </a:lnTo>
                  <a:lnTo>
                    <a:pt x="24378" y="3141"/>
                  </a:lnTo>
                  <a:lnTo>
                    <a:pt x="11699" y="11699"/>
                  </a:lnTo>
                  <a:lnTo>
                    <a:pt x="3141" y="24378"/>
                  </a:lnTo>
                  <a:lnTo>
                    <a:pt x="0" y="39877"/>
                  </a:lnTo>
                  <a:lnTo>
                    <a:pt x="0" y="199390"/>
                  </a:lnTo>
                  <a:lnTo>
                    <a:pt x="3141" y="214889"/>
                  </a:lnTo>
                  <a:lnTo>
                    <a:pt x="11699" y="227568"/>
                  </a:lnTo>
                  <a:lnTo>
                    <a:pt x="24378" y="236126"/>
                  </a:lnTo>
                  <a:lnTo>
                    <a:pt x="39878" y="239268"/>
                  </a:lnTo>
                  <a:lnTo>
                    <a:pt x="342646" y="239268"/>
                  </a:lnTo>
                  <a:lnTo>
                    <a:pt x="358145" y="236126"/>
                  </a:lnTo>
                  <a:lnTo>
                    <a:pt x="370824" y="227568"/>
                  </a:lnTo>
                  <a:lnTo>
                    <a:pt x="379382" y="214889"/>
                  </a:lnTo>
                  <a:lnTo>
                    <a:pt x="382524" y="199390"/>
                  </a:lnTo>
                  <a:lnTo>
                    <a:pt x="382524" y="39877"/>
                  </a:lnTo>
                  <a:lnTo>
                    <a:pt x="379382" y="24378"/>
                  </a:lnTo>
                  <a:lnTo>
                    <a:pt x="370824" y="11699"/>
                  </a:lnTo>
                  <a:lnTo>
                    <a:pt x="358145" y="3141"/>
                  </a:lnTo>
                  <a:lnTo>
                    <a:pt x="34264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70"/>
            <p:cNvSpPr/>
            <p:nvPr/>
          </p:nvSpPr>
          <p:spPr>
            <a:xfrm>
              <a:off x="1844039" y="3410711"/>
              <a:ext cx="382905" cy="239395"/>
            </a:xfrm>
            <a:custGeom>
              <a:avLst/>
              <a:gdLst/>
              <a:ahLst/>
              <a:cxnLst/>
              <a:rect l="l" t="t" r="r" b="b"/>
              <a:pathLst>
                <a:path w="382905" h="239395">
                  <a:moveTo>
                    <a:pt x="0" y="39877"/>
                  </a:moveTo>
                  <a:lnTo>
                    <a:pt x="3141" y="24378"/>
                  </a:lnTo>
                  <a:lnTo>
                    <a:pt x="11699" y="11699"/>
                  </a:lnTo>
                  <a:lnTo>
                    <a:pt x="24378" y="3141"/>
                  </a:lnTo>
                  <a:lnTo>
                    <a:pt x="39878" y="0"/>
                  </a:lnTo>
                  <a:lnTo>
                    <a:pt x="342646" y="0"/>
                  </a:lnTo>
                  <a:lnTo>
                    <a:pt x="358145" y="3141"/>
                  </a:lnTo>
                  <a:lnTo>
                    <a:pt x="370824" y="11699"/>
                  </a:lnTo>
                  <a:lnTo>
                    <a:pt x="379382" y="24378"/>
                  </a:lnTo>
                  <a:lnTo>
                    <a:pt x="382524" y="39877"/>
                  </a:lnTo>
                  <a:lnTo>
                    <a:pt x="382524" y="199390"/>
                  </a:lnTo>
                  <a:lnTo>
                    <a:pt x="379382" y="214889"/>
                  </a:lnTo>
                  <a:lnTo>
                    <a:pt x="370824" y="227568"/>
                  </a:lnTo>
                  <a:lnTo>
                    <a:pt x="358145" y="236126"/>
                  </a:lnTo>
                  <a:lnTo>
                    <a:pt x="342646" y="239268"/>
                  </a:lnTo>
                  <a:lnTo>
                    <a:pt x="39878" y="239268"/>
                  </a:lnTo>
                  <a:lnTo>
                    <a:pt x="24378" y="236126"/>
                  </a:lnTo>
                  <a:lnTo>
                    <a:pt x="11699" y="227568"/>
                  </a:lnTo>
                  <a:lnTo>
                    <a:pt x="3141" y="214889"/>
                  </a:lnTo>
                  <a:lnTo>
                    <a:pt x="0" y="199390"/>
                  </a:lnTo>
                  <a:lnTo>
                    <a:pt x="0" y="39877"/>
                  </a:lnTo>
                  <a:close/>
                </a:path>
              </a:pathLst>
            </a:custGeom>
            <a:ln w="127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5" name="object 71"/>
          <p:cNvSpPr txBox="1"/>
          <p:nvPr/>
        </p:nvSpPr>
        <p:spPr>
          <a:xfrm>
            <a:off x="3586659" y="3856930"/>
            <a:ext cx="266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1Q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16" name="object 72"/>
          <p:cNvGrpSpPr/>
          <p:nvPr/>
        </p:nvGrpSpPr>
        <p:grpSpPr>
          <a:xfrm>
            <a:off x="3339009" y="5067165"/>
            <a:ext cx="7252970" cy="547370"/>
            <a:chOff x="1655064" y="4596385"/>
            <a:chExt cx="7252970" cy="547370"/>
          </a:xfrm>
        </p:grpSpPr>
        <p:pic>
          <p:nvPicPr>
            <p:cNvPr id="417" name="object 7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55064" y="4596385"/>
              <a:ext cx="7252716" cy="547113"/>
            </a:xfrm>
            <a:prstGeom prst="rect">
              <a:avLst/>
            </a:prstGeom>
          </p:spPr>
        </p:pic>
        <p:pic>
          <p:nvPicPr>
            <p:cNvPr id="418" name="object 7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89192" y="4672584"/>
              <a:ext cx="2014727" cy="470914"/>
            </a:xfrm>
            <a:prstGeom prst="rect">
              <a:avLst/>
            </a:prstGeom>
          </p:spPr>
        </p:pic>
        <p:pic>
          <p:nvPicPr>
            <p:cNvPr id="419" name="object 7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97736" y="4616196"/>
              <a:ext cx="7171944" cy="527302"/>
            </a:xfrm>
            <a:prstGeom prst="rect">
              <a:avLst/>
            </a:prstGeom>
          </p:spPr>
        </p:pic>
      </p:grpSp>
      <p:sp>
        <p:nvSpPr>
          <p:cNvPr id="420" name="object 76"/>
          <p:cNvSpPr txBox="1"/>
          <p:nvPr/>
        </p:nvSpPr>
        <p:spPr>
          <a:xfrm>
            <a:off x="8341792" y="5206254"/>
            <a:ext cx="1682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Durée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plongée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1" name="object 77"/>
          <p:cNvGrpSpPr/>
          <p:nvPr/>
        </p:nvGrpSpPr>
        <p:grpSpPr>
          <a:xfrm>
            <a:off x="3297988" y="3713471"/>
            <a:ext cx="7296784" cy="1901189"/>
            <a:chOff x="1614043" y="3242691"/>
            <a:chExt cx="7296784" cy="1901189"/>
          </a:xfrm>
        </p:grpSpPr>
        <p:pic>
          <p:nvPicPr>
            <p:cNvPr id="422" name="object 7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4043" y="3410458"/>
              <a:ext cx="2511005" cy="1733040"/>
            </a:xfrm>
            <a:prstGeom prst="rect">
              <a:avLst/>
            </a:prstGeom>
          </p:spPr>
        </p:pic>
        <p:pic>
          <p:nvPicPr>
            <p:cNvPr id="423" name="object 7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61713" y="3276981"/>
              <a:ext cx="2511005" cy="1866518"/>
            </a:xfrm>
            <a:prstGeom prst="rect">
              <a:avLst/>
            </a:prstGeom>
          </p:spPr>
        </p:pic>
        <p:pic>
          <p:nvPicPr>
            <p:cNvPr id="424" name="object 8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99657" y="3242691"/>
              <a:ext cx="2511005" cy="1900808"/>
            </a:xfrm>
            <a:prstGeom prst="rect">
              <a:avLst/>
            </a:prstGeom>
          </p:spPr>
        </p:pic>
        <p:pic>
          <p:nvPicPr>
            <p:cNvPr id="425" name="object 8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94091" y="3439668"/>
              <a:ext cx="473938" cy="658393"/>
            </a:xfrm>
            <a:prstGeom prst="rect">
              <a:avLst/>
            </a:prstGeom>
          </p:spPr>
        </p:pic>
        <p:pic>
          <p:nvPicPr>
            <p:cNvPr id="426" name="object 8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48371" y="3547872"/>
              <a:ext cx="565378" cy="507492"/>
            </a:xfrm>
            <a:prstGeom prst="rect">
              <a:avLst/>
            </a:prstGeom>
          </p:spPr>
        </p:pic>
        <p:sp>
          <p:nvSpPr>
            <p:cNvPr id="427" name="object 83"/>
            <p:cNvSpPr/>
            <p:nvPr/>
          </p:nvSpPr>
          <p:spPr>
            <a:xfrm>
              <a:off x="7642859" y="3468624"/>
              <a:ext cx="381000" cy="565785"/>
            </a:xfrm>
            <a:custGeom>
              <a:avLst/>
              <a:gdLst/>
              <a:ahLst/>
              <a:cxnLst/>
              <a:rect l="l" t="t" r="r" b="b"/>
              <a:pathLst>
                <a:path w="381000" h="565785">
                  <a:moveTo>
                    <a:pt x="317500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501903"/>
                  </a:lnTo>
                  <a:lnTo>
                    <a:pt x="4992" y="526618"/>
                  </a:lnTo>
                  <a:lnTo>
                    <a:pt x="18605" y="546803"/>
                  </a:lnTo>
                  <a:lnTo>
                    <a:pt x="38790" y="560413"/>
                  </a:lnTo>
                  <a:lnTo>
                    <a:pt x="63500" y="565404"/>
                  </a:lnTo>
                  <a:lnTo>
                    <a:pt x="317500" y="565404"/>
                  </a:lnTo>
                  <a:lnTo>
                    <a:pt x="342209" y="560413"/>
                  </a:lnTo>
                  <a:lnTo>
                    <a:pt x="362394" y="546803"/>
                  </a:lnTo>
                  <a:lnTo>
                    <a:pt x="376007" y="526618"/>
                  </a:lnTo>
                  <a:lnTo>
                    <a:pt x="381000" y="501903"/>
                  </a:lnTo>
                  <a:lnTo>
                    <a:pt x="381000" y="63500"/>
                  </a:lnTo>
                  <a:lnTo>
                    <a:pt x="376007" y="38790"/>
                  </a:lnTo>
                  <a:lnTo>
                    <a:pt x="362394" y="18605"/>
                  </a:lnTo>
                  <a:lnTo>
                    <a:pt x="342209" y="4992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84"/>
            <p:cNvSpPr/>
            <p:nvPr/>
          </p:nvSpPr>
          <p:spPr>
            <a:xfrm>
              <a:off x="7642859" y="3468624"/>
              <a:ext cx="381000" cy="565785"/>
            </a:xfrm>
            <a:custGeom>
              <a:avLst/>
              <a:gdLst/>
              <a:ahLst/>
              <a:cxnLst/>
              <a:rect l="l" t="t" r="r" b="b"/>
              <a:pathLst>
                <a:path w="381000" h="565785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317500" y="0"/>
                  </a:lnTo>
                  <a:lnTo>
                    <a:pt x="342209" y="4992"/>
                  </a:lnTo>
                  <a:lnTo>
                    <a:pt x="362394" y="18605"/>
                  </a:lnTo>
                  <a:lnTo>
                    <a:pt x="376007" y="38790"/>
                  </a:lnTo>
                  <a:lnTo>
                    <a:pt x="381000" y="63500"/>
                  </a:lnTo>
                  <a:lnTo>
                    <a:pt x="381000" y="501903"/>
                  </a:lnTo>
                  <a:lnTo>
                    <a:pt x="376007" y="526618"/>
                  </a:lnTo>
                  <a:lnTo>
                    <a:pt x="362394" y="546803"/>
                  </a:lnTo>
                  <a:lnTo>
                    <a:pt x="342209" y="560413"/>
                  </a:lnTo>
                  <a:lnTo>
                    <a:pt x="317500" y="565404"/>
                  </a:lnTo>
                  <a:lnTo>
                    <a:pt x="63500" y="565404"/>
                  </a:lnTo>
                  <a:lnTo>
                    <a:pt x="38790" y="560413"/>
                  </a:lnTo>
                  <a:lnTo>
                    <a:pt x="18605" y="546803"/>
                  </a:lnTo>
                  <a:lnTo>
                    <a:pt x="4992" y="526618"/>
                  </a:lnTo>
                  <a:lnTo>
                    <a:pt x="0" y="501903"/>
                  </a:lnTo>
                  <a:lnTo>
                    <a:pt x="0" y="63500"/>
                  </a:lnTo>
                  <a:close/>
                </a:path>
              </a:pathLst>
            </a:custGeom>
            <a:ln w="127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9" name="object 85"/>
          <p:cNvSpPr txBox="1"/>
          <p:nvPr/>
        </p:nvSpPr>
        <p:spPr>
          <a:xfrm>
            <a:off x="9385478" y="4078469"/>
            <a:ext cx="266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7Q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30" name="object 86"/>
          <p:cNvGrpSpPr/>
          <p:nvPr/>
        </p:nvGrpSpPr>
        <p:grpSpPr>
          <a:xfrm>
            <a:off x="6850304" y="4131427"/>
            <a:ext cx="565785" cy="512445"/>
            <a:chOff x="5166359" y="3660647"/>
            <a:chExt cx="565785" cy="512445"/>
          </a:xfrm>
        </p:grpSpPr>
        <p:pic>
          <p:nvPicPr>
            <p:cNvPr id="431" name="object 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10555" y="3660647"/>
              <a:ext cx="475526" cy="452628"/>
            </a:xfrm>
            <a:prstGeom prst="rect">
              <a:avLst/>
            </a:prstGeom>
          </p:spPr>
        </p:pic>
        <p:pic>
          <p:nvPicPr>
            <p:cNvPr id="432" name="object 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66359" y="3665219"/>
              <a:ext cx="565378" cy="507492"/>
            </a:xfrm>
            <a:prstGeom prst="rect">
              <a:avLst/>
            </a:prstGeom>
          </p:spPr>
        </p:pic>
        <p:sp>
          <p:nvSpPr>
            <p:cNvPr id="433" name="object 89"/>
            <p:cNvSpPr/>
            <p:nvPr/>
          </p:nvSpPr>
          <p:spPr>
            <a:xfrm>
              <a:off x="5259323" y="3689603"/>
              <a:ext cx="382905" cy="360045"/>
            </a:xfrm>
            <a:custGeom>
              <a:avLst/>
              <a:gdLst/>
              <a:ahLst/>
              <a:cxnLst/>
              <a:rect l="l" t="t" r="r" b="b"/>
              <a:pathLst>
                <a:path w="382904" h="360045">
                  <a:moveTo>
                    <a:pt x="322579" y="0"/>
                  </a:moveTo>
                  <a:lnTo>
                    <a:pt x="59943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4"/>
                  </a:lnTo>
                  <a:lnTo>
                    <a:pt x="0" y="299720"/>
                  </a:lnTo>
                  <a:lnTo>
                    <a:pt x="4704" y="323054"/>
                  </a:lnTo>
                  <a:lnTo>
                    <a:pt x="17541" y="342107"/>
                  </a:lnTo>
                  <a:lnTo>
                    <a:pt x="36593" y="354953"/>
                  </a:lnTo>
                  <a:lnTo>
                    <a:pt x="59943" y="359664"/>
                  </a:lnTo>
                  <a:lnTo>
                    <a:pt x="322579" y="359664"/>
                  </a:lnTo>
                  <a:lnTo>
                    <a:pt x="345930" y="354953"/>
                  </a:lnTo>
                  <a:lnTo>
                    <a:pt x="364982" y="342107"/>
                  </a:lnTo>
                  <a:lnTo>
                    <a:pt x="377819" y="323054"/>
                  </a:lnTo>
                  <a:lnTo>
                    <a:pt x="382524" y="299720"/>
                  </a:lnTo>
                  <a:lnTo>
                    <a:pt x="382524" y="59944"/>
                  </a:lnTo>
                  <a:lnTo>
                    <a:pt x="377819" y="36593"/>
                  </a:lnTo>
                  <a:lnTo>
                    <a:pt x="364982" y="17541"/>
                  </a:lnTo>
                  <a:lnTo>
                    <a:pt x="345930" y="4704"/>
                  </a:lnTo>
                  <a:lnTo>
                    <a:pt x="32257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90"/>
            <p:cNvSpPr/>
            <p:nvPr/>
          </p:nvSpPr>
          <p:spPr>
            <a:xfrm>
              <a:off x="5259323" y="3689603"/>
              <a:ext cx="382905" cy="360045"/>
            </a:xfrm>
            <a:custGeom>
              <a:avLst/>
              <a:gdLst/>
              <a:ahLst/>
              <a:cxnLst/>
              <a:rect l="l" t="t" r="r" b="b"/>
              <a:pathLst>
                <a:path w="382904" h="360045">
                  <a:moveTo>
                    <a:pt x="0" y="59944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3" y="0"/>
                  </a:lnTo>
                  <a:lnTo>
                    <a:pt x="322579" y="0"/>
                  </a:lnTo>
                  <a:lnTo>
                    <a:pt x="345930" y="4704"/>
                  </a:lnTo>
                  <a:lnTo>
                    <a:pt x="364982" y="17541"/>
                  </a:lnTo>
                  <a:lnTo>
                    <a:pt x="377819" y="36593"/>
                  </a:lnTo>
                  <a:lnTo>
                    <a:pt x="382524" y="59944"/>
                  </a:lnTo>
                  <a:lnTo>
                    <a:pt x="382524" y="299720"/>
                  </a:lnTo>
                  <a:lnTo>
                    <a:pt x="377819" y="323054"/>
                  </a:lnTo>
                  <a:lnTo>
                    <a:pt x="364982" y="342107"/>
                  </a:lnTo>
                  <a:lnTo>
                    <a:pt x="345930" y="354953"/>
                  </a:lnTo>
                  <a:lnTo>
                    <a:pt x="322579" y="359664"/>
                  </a:lnTo>
                  <a:lnTo>
                    <a:pt x="59943" y="359664"/>
                  </a:lnTo>
                  <a:lnTo>
                    <a:pt x="36593" y="354953"/>
                  </a:lnTo>
                  <a:lnTo>
                    <a:pt x="17541" y="342107"/>
                  </a:lnTo>
                  <a:lnTo>
                    <a:pt x="4704" y="323054"/>
                  </a:lnTo>
                  <a:lnTo>
                    <a:pt x="0" y="299720"/>
                  </a:lnTo>
                  <a:lnTo>
                    <a:pt x="0" y="59944"/>
                  </a:lnTo>
                  <a:close/>
                </a:path>
              </a:pathLst>
            </a:custGeom>
            <a:ln w="127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5" name="object 91"/>
          <p:cNvSpPr txBox="1"/>
          <p:nvPr/>
        </p:nvSpPr>
        <p:spPr>
          <a:xfrm>
            <a:off x="7002450" y="4195842"/>
            <a:ext cx="266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4Q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6" name="object 100"/>
          <p:cNvSpPr txBox="1"/>
          <p:nvPr/>
        </p:nvSpPr>
        <p:spPr>
          <a:xfrm>
            <a:off x="1996224" y="5161970"/>
            <a:ext cx="1199515" cy="3821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sz="24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2400" b="1" spc="-25" dirty="0" smtClean="0">
                <a:solidFill>
                  <a:schemeClr val="tx1"/>
                </a:solidFill>
                <a:latin typeface="Calibri"/>
                <a:cs typeface="Calibri"/>
              </a:rPr>
              <a:t>b</a:t>
            </a:r>
            <a:r>
              <a:rPr lang="fr-FR" sz="2400" b="1" spc="-25" dirty="0" smtClean="0">
                <a:latin typeface="Calibri"/>
                <a:cs typeface="Calibri"/>
              </a:rPr>
              <a:t>  60m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37" name="object 101"/>
          <p:cNvSpPr/>
          <p:nvPr/>
        </p:nvSpPr>
        <p:spPr>
          <a:xfrm>
            <a:off x="5829986" y="2524369"/>
            <a:ext cx="2735580" cy="995680"/>
          </a:xfrm>
          <a:custGeom>
            <a:avLst/>
            <a:gdLst/>
            <a:ahLst/>
            <a:cxnLst/>
            <a:rect l="l" t="t" r="r" b="b"/>
            <a:pathLst>
              <a:path w="2735579" h="995680">
                <a:moveTo>
                  <a:pt x="0" y="165862"/>
                </a:moveTo>
                <a:lnTo>
                  <a:pt x="5927" y="121781"/>
                </a:lnTo>
                <a:lnTo>
                  <a:pt x="22653" y="82164"/>
                </a:lnTo>
                <a:lnTo>
                  <a:pt x="48593" y="48593"/>
                </a:lnTo>
                <a:lnTo>
                  <a:pt x="82164" y="22653"/>
                </a:lnTo>
                <a:lnTo>
                  <a:pt x="121781" y="5927"/>
                </a:lnTo>
                <a:lnTo>
                  <a:pt x="165862" y="0"/>
                </a:lnTo>
                <a:lnTo>
                  <a:pt x="2569717" y="0"/>
                </a:lnTo>
                <a:lnTo>
                  <a:pt x="2613798" y="5927"/>
                </a:lnTo>
                <a:lnTo>
                  <a:pt x="2653415" y="22653"/>
                </a:lnTo>
                <a:lnTo>
                  <a:pt x="2686986" y="48593"/>
                </a:lnTo>
                <a:lnTo>
                  <a:pt x="2712926" y="82164"/>
                </a:lnTo>
                <a:lnTo>
                  <a:pt x="2729652" y="121781"/>
                </a:lnTo>
                <a:lnTo>
                  <a:pt x="2735580" y="165862"/>
                </a:lnTo>
                <a:lnTo>
                  <a:pt x="2735580" y="829310"/>
                </a:lnTo>
                <a:lnTo>
                  <a:pt x="2729652" y="873390"/>
                </a:lnTo>
                <a:lnTo>
                  <a:pt x="2712926" y="913007"/>
                </a:lnTo>
                <a:lnTo>
                  <a:pt x="2686986" y="946578"/>
                </a:lnTo>
                <a:lnTo>
                  <a:pt x="2653415" y="972518"/>
                </a:lnTo>
                <a:lnTo>
                  <a:pt x="2613798" y="989244"/>
                </a:lnTo>
                <a:lnTo>
                  <a:pt x="2569717" y="995172"/>
                </a:lnTo>
                <a:lnTo>
                  <a:pt x="165862" y="995172"/>
                </a:lnTo>
                <a:lnTo>
                  <a:pt x="121781" y="989244"/>
                </a:lnTo>
                <a:lnTo>
                  <a:pt x="82164" y="972518"/>
                </a:lnTo>
                <a:lnTo>
                  <a:pt x="48593" y="946578"/>
                </a:lnTo>
                <a:lnTo>
                  <a:pt x="22653" y="913007"/>
                </a:lnTo>
                <a:lnTo>
                  <a:pt x="5927" y="873390"/>
                </a:lnTo>
                <a:lnTo>
                  <a:pt x="0" y="829310"/>
                </a:lnTo>
                <a:lnTo>
                  <a:pt x="0" y="16586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102"/>
          <p:cNvSpPr txBox="1"/>
          <p:nvPr/>
        </p:nvSpPr>
        <p:spPr>
          <a:xfrm>
            <a:off x="5923459" y="2570344"/>
            <a:ext cx="2545715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indent="6540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Ce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n’est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pas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instantané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12700" marR="5080" indent="29972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Notre</a:t>
            </a:r>
            <a:r>
              <a:rPr sz="1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corps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est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une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masse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importante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qui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ne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va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pas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gorger</a:t>
            </a:r>
            <a:endParaRPr sz="1400" dirty="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10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azote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quelques</a:t>
            </a:r>
            <a:r>
              <a:rPr sz="14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inspirations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439" name="object 103"/>
          <p:cNvGrpSpPr/>
          <p:nvPr/>
        </p:nvGrpSpPr>
        <p:grpSpPr>
          <a:xfrm>
            <a:off x="4904411" y="1742049"/>
            <a:ext cx="4406900" cy="622935"/>
            <a:chOff x="3220466" y="1271269"/>
            <a:chExt cx="4406900" cy="622935"/>
          </a:xfrm>
        </p:grpSpPr>
        <p:sp>
          <p:nvSpPr>
            <p:cNvPr id="440" name="object 104"/>
            <p:cNvSpPr/>
            <p:nvPr/>
          </p:nvSpPr>
          <p:spPr>
            <a:xfrm>
              <a:off x="3233166" y="1283969"/>
              <a:ext cx="4381500" cy="597535"/>
            </a:xfrm>
            <a:custGeom>
              <a:avLst/>
              <a:gdLst/>
              <a:ahLst/>
              <a:cxnLst/>
              <a:rect l="l" t="t" r="r" b="b"/>
              <a:pathLst>
                <a:path w="4381500" h="597535">
                  <a:moveTo>
                    <a:pt x="4281932" y="0"/>
                  </a:moveTo>
                  <a:lnTo>
                    <a:pt x="99568" y="0"/>
                  </a:lnTo>
                  <a:lnTo>
                    <a:pt x="60811" y="7824"/>
                  </a:lnTo>
                  <a:lnTo>
                    <a:pt x="29162" y="29162"/>
                  </a:lnTo>
                  <a:lnTo>
                    <a:pt x="7824" y="60811"/>
                  </a:lnTo>
                  <a:lnTo>
                    <a:pt x="0" y="99567"/>
                  </a:lnTo>
                  <a:lnTo>
                    <a:pt x="0" y="497839"/>
                  </a:lnTo>
                  <a:lnTo>
                    <a:pt x="7824" y="536596"/>
                  </a:lnTo>
                  <a:lnTo>
                    <a:pt x="29162" y="568245"/>
                  </a:lnTo>
                  <a:lnTo>
                    <a:pt x="60811" y="589583"/>
                  </a:lnTo>
                  <a:lnTo>
                    <a:pt x="99568" y="597407"/>
                  </a:lnTo>
                  <a:lnTo>
                    <a:pt x="4281932" y="597407"/>
                  </a:lnTo>
                  <a:lnTo>
                    <a:pt x="4320688" y="589583"/>
                  </a:lnTo>
                  <a:lnTo>
                    <a:pt x="4352337" y="568245"/>
                  </a:lnTo>
                  <a:lnTo>
                    <a:pt x="4373675" y="536596"/>
                  </a:lnTo>
                  <a:lnTo>
                    <a:pt x="4381500" y="497839"/>
                  </a:lnTo>
                  <a:lnTo>
                    <a:pt x="4381500" y="99567"/>
                  </a:lnTo>
                  <a:lnTo>
                    <a:pt x="4373675" y="60811"/>
                  </a:lnTo>
                  <a:lnTo>
                    <a:pt x="4352337" y="29162"/>
                  </a:lnTo>
                  <a:lnTo>
                    <a:pt x="4320688" y="7824"/>
                  </a:lnTo>
                  <a:lnTo>
                    <a:pt x="42819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105"/>
            <p:cNvSpPr/>
            <p:nvPr/>
          </p:nvSpPr>
          <p:spPr>
            <a:xfrm>
              <a:off x="3233166" y="1283969"/>
              <a:ext cx="4381500" cy="597535"/>
            </a:xfrm>
            <a:custGeom>
              <a:avLst/>
              <a:gdLst/>
              <a:ahLst/>
              <a:cxnLst/>
              <a:rect l="l" t="t" r="r" b="b"/>
              <a:pathLst>
                <a:path w="4381500" h="597535">
                  <a:moveTo>
                    <a:pt x="0" y="99567"/>
                  </a:moveTo>
                  <a:lnTo>
                    <a:pt x="7824" y="60811"/>
                  </a:lnTo>
                  <a:lnTo>
                    <a:pt x="29162" y="29162"/>
                  </a:lnTo>
                  <a:lnTo>
                    <a:pt x="60811" y="7824"/>
                  </a:lnTo>
                  <a:lnTo>
                    <a:pt x="99568" y="0"/>
                  </a:lnTo>
                  <a:lnTo>
                    <a:pt x="4281932" y="0"/>
                  </a:lnTo>
                  <a:lnTo>
                    <a:pt x="4320688" y="7824"/>
                  </a:lnTo>
                  <a:lnTo>
                    <a:pt x="4352337" y="29162"/>
                  </a:lnTo>
                  <a:lnTo>
                    <a:pt x="4373675" y="60811"/>
                  </a:lnTo>
                  <a:lnTo>
                    <a:pt x="4381500" y="99567"/>
                  </a:lnTo>
                  <a:lnTo>
                    <a:pt x="4381500" y="497839"/>
                  </a:lnTo>
                  <a:lnTo>
                    <a:pt x="4373675" y="536596"/>
                  </a:lnTo>
                  <a:lnTo>
                    <a:pt x="4352337" y="568245"/>
                  </a:lnTo>
                  <a:lnTo>
                    <a:pt x="4320688" y="589583"/>
                  </a:lnTo>
                  <a:lnTo>
                    <a:pt x="4281932" y="597407"/>
                  </a:lnTo>
                  <a:lnTo>
                    <a:pt x="99568" y="597407"/>
                  </a:lnTo>
                  <a:lnTo>
                    <a:pt x="60811" y="589583"/>
                  </a:lnTo>
                  <a:lnTo>
                    <a:pt x="29162" y="568245"/>
                  </a:lnTo>
                  <a:lnTo>
                    <a:pt x="7824" y="536596"/>
                  </a:lnTo>
                  <a:lnTo>
                    <a:pt x="0" y="497839"/>
                  </a:lnTo>
                  <a:lnTo>
                    <a:pt x="0" y="9956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2" name="object 106"/>
          <p:cNvSpPr txBox="1"/>
          <p:nvPr/>
        </p:nvSpPr>
        <p:spPr>
          <a:xfrm>
            <a:off x="5094403" y="1718681"/>
            <a:ext cx="4028440" cy="637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96595" marR="5080" indent="-684530">
              <a:lnSpc>
                <a:spcPct val="100499"/>
              </a:lnSpc>
              <a:spcBef>
                <a:spcPts val="90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Cette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charge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augmente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progressivement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avec la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durée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plongée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43" name="object 107"/>
          <p:cNvGrpSpPr/>
          <p:nvPr/>
        </p:nvGrpSpPr>
        <p:grpSpPr>
          <a:xfrm>
            <a:off x="3689084" y="2150481"/>
            <a:ext cx="6794500" cy="2418715"/>
            <a:chOff x="2005139" y="1679701"/>
            <a:chExt cx="6794500" cy="2418715"/>
          </a:xfrm>
        </p:grpSpPr>
        <p:sp>
          <p:nvSpPr>
            <p:cNvPr id="444" name="object 108"/>
            <p:cNvSpPr/>
            <p:nvPr/>
          </p:nvSpPr>
          <p:spPr>
            <a:xfrm>
              <a:off x="3299459" y="3774947"/>
              <a:ext cx="314325" cy="318770"/>
            </a:xfrm>
            <a:custGeom>
              <a:avLst/>
              <a:gdLst/>
              <a:ahLst/>
              <a:cxnLst/>
              <a:rect l="l" t="t" r="r" b="b"/>
              <a:pathLst>
                <a:path w="314325" h="318770">
                  <a:moveTo>
                    <a:pt x="235457" y="0"/>
                  </a:moveTo>
                  <a:lnTo>
                    <a:pt x="78486" y="0"/>
                  </a:lnTo>
                  <a:lnTo>
                    <a:pt x="78486" y="161543"/>
                  </a:lnTo>
                  <a:lnTo>
                    <a:pt x="0" y="161543"/>
                  </a:lnTo>
                  <a:lnTo>
                    <a:pt x="156972" y="318515"/>
                  </a:lnTo>
                  <a:lnTo>
                    <a:pt x="313943" y="161543"/>
                  </a:lnTo>
                  <a:lnTo>
                    <a:pt x="235457" y="161543"/>
                  </a:lnTo>
                  <a:lnTo>
                    <a:pt x="23545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109"/>
            <p:cNvSpPr/>
            <p:nvPr/>
          </p:nvSpPr>
          <p:spPr>
            <a:xfrm>
              <a:off x="3299459" y="3774947"/>
              <a:ext cx="314325" cy="318770"/>
            </a:xfrm>
            <a:custGeom>
              <a:avLst/>
              <a:gdLst/>
              <a:ahLst/>
              <a:cxnLst/>
              <a:rect l="l" t="t" r="r" b="b"/>
              <a:pathLst>
                <a:path w="314325" h="318770">
                  <a:moveTo>
                    <a:pt x="313943" y="161543"/>
                  </a:moveTo>
                  <a:lnTo>
                    <a:pt x="235457" y="161543"/>
                  </a:lnTo>
                  <a:lnTo>
                    <a:pt x="235457" y="0"/>
                  </a:lnTo>
                  <a:lnTo>
                    <a:pt x="78486" y="0"/>
                  </a:lnTo>
                  <a:lnTo>
                    <a:pt x="78486" y="161543"/>
                  </a:lnTo>
                  <a:lnTo>
                    <a:pt x="0" y="161543"/>
                  </a:lnTo>
                  <a:lnTo>
                    <a:pt x="156972" y="318515"/>
                  </a:lnTo>
                  <a:lnTo>
                    <a:pt x="313943" y="161543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110"/>
            <p:cNvSpPr/>
            <p:nvPr/>
          </p:nvSpPr>
          <p:spPr>
            <a:xfrm>
              <a:off x="2874263" y="2911855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10" h="290830">
                  <a:moveTo>
                    <a:pt x="117856" y="0"/>
                  </a:moveTo>
                  <a:lnTo>
                    <a:pt x="0" y="103377"/>
                  </a:lnTo>
                  <a:lnTo>
                    <a:pt x="106172" y="224536"/>
                  </a:lnTo>
                  <a:lnTo>
                    <a:pt x="47243" y="276225"/>
                  </a:lnTo>
                  <a:lnTo>
                    <a:pt x="268605" y="290830"/>
                  </a:lnTo>
                  <a:lnTo>
                    <a:pt x="283083" y="69468"/>
                  </a:lnTo>
                  <a:lnTo>
                    <a:pt x="224155" y="121157"/>
                  </a:lnTo>
                  <a:lnTo>
                    <a:pt x="11785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111"/>
            <p:cNvSpPr/>
            <p:nvPr/>
          </p:nvSpPr>
          <p:spPr>
            <a:xfrm>
              <a:off x="2874263" y="2911855"/>
              <a:ext cx="283210" cy="290830"/>
            </a:xfrm>
            <a:custGeom>
              <a:avLst/>
              <a:gdLst/>
              <a:ahLst/>
              <a:cxnLst/>
              <a:rect l="l" t="t" r="r" b="b"/>
              <a:pathLst>
                <a:path w="283210" h="290830">
                  <a:moveTo>
                    <a:pt x="283083" y="69468"/>
                  </a:moveTo>
                  <a:lnTo>
                    <a:pt x="224155" y="121157"/>
                  </a:lnTo>
                  <a:lnTo>
                    <a:pt x="117856" y="0"/>
                  </a:lnTo>
                  <a:lnTo>
                    <a:pt x="0" y="103377"/>
                  </a:lnTo>
                  <a:lnTo>
                    <a:pt x="106172" y="224536"/>
                  </a:lnTo>
                  <a:lnTo>
                    <a:pt x="47243" y="276225"/>
                  </a:lnTo>
                  <a:lnTo>
                    <a:pt x="268605" y="290830"/>
                  </a:lnTo>
                  <a:lnTo>
                    <a:pt x="283083" y="69468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" name="object 11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16936" y="1679701"/>
              <a:ext cx="638289" cy="683260"/>
            </a:xfrm>
            <a:prstGeom prst="rect">
              <a:avLst/>
            </a:prstGeom>
          </p:spPr>
        </p:pic>
        <p:sp>
          <p:nvSpPr>
            <p:cNvPr id="449" name="object 113"/>
            <p:cNvSpPr/>
            <p:nvPr/>
          </p:nvSpPr>
          <p:spPr>
            <a:xfrm>
              <a:off x="2650235" y="2188463"/>
              <a:ext cx="165100" cy="260985"/>
            </a:xfrm>
            <a:custGeom>
              <a:avLst/>
              <a:gdLst/>
              <a:ahLst/>
              <a:cxnLst/>
              <a:rect l="l" t="t" r="r" b="b"/>
              <a:pathLst>
                <a:path w="165100" h="260985">
                  <a:moveTo>
                    <a:pt x="123443" y="0"/>
                  </a:moveTo>
                  <a:lnTo>
                    <a:pt x="41147" y="0"/>
                  </a:lnTo>
                  <a:lnTo>
                    <a:pt x="41147" y="178308"/>
                  </a:lnTo>
                  <a:lnTo>
                    <a:pt x="0" y="178308"/>
                  </a:lnTo>
                  <a:lnTo>
                    <a:pt x="82295" y="260604"/>
                  </a:lnTo>
                  <a:lnTo>
                    <a:pt x="164591" y="178308"/>
                  </a:lnTo>
                  <a:lnTo>
                    <a:pt x="123443" y="178308"/>
                  </a:lnTo>
                  <a:lnTo>
                    <a:pt x="12344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114"/>
            <p:cNvSpPr/>
            <p:nvPr/>
          </p:nvSpPr>
          <p:spPr>
            <a:xfrm>
              <a:off x="2650235" y="2188463"/>
              <a:ext cx="165100" cy="260985"/>
            </a:xfrm>
            <a:custGeom>
              <a:avLst/>
              <a:gdLst/>
              <a:ahLst/>
              <a:cxnLst/>
              <a:rect l="l" t="t" r="r" b="b"/>
              <a:pathLst>
                <a:path w="165100" h="260985">
                  <a:moveTo>
                    <a:pt x="164591" y="178308"/>
                  </a:moveTo>
                  <a:lnTo>
                    <a:pt x="123443" y="178308"/>
                  </a:lnTo>
                  <a:lnTo>
                    <a:pt x="123443" y="0"/>
                  </a:lnTo>
                  <a:lnTo>
                    <a:pt x="41147" y="0"/>
                  </a:lnTo>
                  <a:lnTo>
                    <a:pt x="41147" y="178308"/>
                  </a:lnTo>
                  <a:lnTo>
                    <a:pt x="0" y="178308"/>
                  </a:lnTo>
                  <a:lnTo>
                    <a:pt x="82295" y="260604"/>
                  </a:lnTo>
                  <a:lnTo>
                    <a:pt x="164591" y="178308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115"/>
            <p:cNvSpPr/>
            <p:nvPr/>
          </p:nvSpPr>
          <p:spPr>
            <a:xfrm>
              <a:off x="2009901" y="1825878"/>
              <a:ext cx="310515" cy="285115"/>
            </a:xfrm>
            <a:custGeom>
              <a:avLst/>
              <a:gdLst/>
              <a:ahLst/>
              <a:cxnLst/>
              <a:rect l="l" t="t" r="r" b="b"/>
              <a:pathLst>
                <a:path w="310514" h="285114">
                  <a:moveTo>
                    <a:pt x="84200" y="0"/>
                  </a:moveTo>
                  <a:lnTo>
                    <a:pt x="0" y="132334"/>
                  </a:lnTo>
                  <a:lnTo>
                    <a:pt x="136017" y="218821"/>
                  </a:lnTo>
                  <a:lnTo>
                    <a:pt x="93980" y="284988"/>
                  </a:lnTo>
                  <a:lnTo>
                    <a:pt x="310515" y="236728"/>
                  </a:lnTo>
                  <a:lnTo>
                    <a:pt x="262255" y="20320"/>
                  </a:lnTo>
                  <a:lnTo>
                    <a:pt x="220218" y="86487"/>
                  </a:lnTo>
                  <a:lnTo>
                    <a:pt x="8420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116"/>
            <p:cNvSpPr/>
            <p:nvPr/>
          </p:nvSpPr>
          <p:spPr>
            <a:xfrm>
              <a:off x="2009901" y="1825878"/>
              <a:ext cx="310515" cy="285115"/>
            </a:xfrm>
            <a:custGeom>
              <a:avLst/>
              <a:gdLst/>
              <a:ahLst/>
              <a:cxnLst/>
              <a:rect l="l" t="t" r="r" b="b"/>
              <a:pathLst>
                <a:path w="310514" h="285114">
                  <a:moveTo>
                    <a:pt x="262255" y="20320"/>
                  </a:moveTo>
                  <a:lnTo>
                    <a:pt x="220218" y="86487"/>
                  </a:lnTo>
                  <a:lnTo>
                    <a:pt x="84200" y="0"/>
                  </a:lnTo>
                  <a:lnTo>
                    <a:pt x="0" y="132334"/>
                  </a:lnTo>
                  <a:lnTo>
                    <a:pt x="136017" y="218821"/>
                  </a:lnTo>
                  <a:lnTo>
                    <a:pt x="93980" y="284988"/>
                  </a:lnTo>
                  <a:lnTo>
                    <a:pt x="310515" y="236728"/>
                  </a:lnTo>
                  <a:lnTo>
                    <a:pt x="262255" y="2032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117"/>
            <p:cNvSpPr/>
            <p:nvPr/>
          </p:nvSpPr>
          <p:spPr>
            <a:xfrm>
              <a:off x="7169657" y="2573273"/>
              <a:ext cx="1617345" cy="856615"/>
            </a:xfrm>
            <a:custGeom>
              <a:avLst/>
              <a:gdLst/>
              <a:ahLst/>
              <a:cxnLst/>
              <a:rect l="l" t="t" r="r" b="b"/>
              <a:pathLst>
                <a:path w="1617345" h="856614">
                  <a:moveTo>
                    <a:pt x="1474216" y="0"/>
                  </a:moveTo>
                  <a:lnTo>
                    <a:pt x="142748" y="0"/>
                  </a:lnTo>
                  <a:lnTo>
                    <a:pt x="97617" y="7274"/>
                  </a:lnTo>
                  <a:lnTo>
                    <a:pt x="58430" y="27533"/>
                  </a:lnTo>
                  <a:lnTo>
                    <a:pt x="27533" y="58430"/>
                  </a:lnTo>
                  <a:lnTo>
                    <a:pt x="7274" y="97617"/>
                  </a:lnTo>
                  <a:lnTo>
                    <a:pt x="0" y="142748"/>
                  </a:lnTo>
                  <a:lnTo>
                    <a:pt x="0" y="713739"/>
                  </a:lnTo>
                  <a:lnTo>
                    <a:pt x="7274" y="758870"/>
                  </a:lnTo>
                  <a:lnTo>
                    <a:pt x="27533" y="798057"/>
                  </a:lnTo>
                  <a:lnTo>
                    <a:pt x="58430" y="828954"/>
                  </a:lnTo>
                  <a:lnTo>
                    <a:pt x="97617" y="849213"/>
                  </a:lnTo>
                  <a:lnTo>
                    <a:pt x="142748" y="856488"/>
                  </a:lnTo>
                  <a:lnTo>
                    <a:pt x="1474216" y="856488"/>
                  </a:lnTo>
                  <a:lnTo>
                    <a:pt x="1519346" y="849213"/>
                  </a:lnTo>
                  <a:lnTo>
                    <a:pt x="1558533" y="828954"/>
                  </a:lnTo>
                  <a:lnTo>
                    <a:pt x="1589430" y="798057"/>
                  </a:lnTo>
                  <a:lnTo>
                    <a:pt x="1609689" y="758870"/>
                  </a:lnTo>
                  <a:lnTo>
                    <a:pt x="1616964" y="713739"/>
                  </a:lnTo>
                  <a:lnTo>
                    <a:pt x="1616964" y="142748"/>
                  </a:lnTo>
                  <a:lnTo>
                    <a:pt x="1609689" y="97617"/>
                  </a:lnTo>
                  <a:lnTo>
                    <a:pt x="1589430" y="58430"/>
                  </a:lnTo>
                  <a:lnTo>
                    <a:pt x="1558533" y="27533"/>
                  </a:lnTo>
                  <a:lnTo>
                    <a:pt x="1519346" y="7274"/>
                  </a:lnTo>
                  <a:lnTo>
                    <a:pt x="1474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118"/>
            <p:cNvSpPr/>
            <p:nvPr/>
          </p:nvSpPr>
          <p:spPr>
            <a:xfrm>
              <a:off x="7169657" y="2573273"/>
              <a:ext cx="1617345" cy="856615"/>
            </a:xfrm>
            <a:custGeom>
              <a:avLst/>
              <a:gdLst/>
              <a:ahLst/>
              <a:cxnLst/>
              <a:rect l="l" t="t" r="r" b="b"/>
              <a:pathLst>
                <a:path w="1617345" h="856614">
                  <a:moveTo>
                    <a:pt x="0" y="142748"/>
                  </a:moveTo>
                  <a:lnTo>
                    <a:pt x="7274" y="97617"/>
                  </a:lnTo>
                  <a:lnTo>
                    <a:pt x="27533" y="58430"/>
                  </a:lnTo>
                  <a:lnTo>
                    <a:pt x="58430" y="27533"/>
                  </a:lnTo>
                  <a:lnTo>
                    <a:pt x="97617" y="7274"/>
                  </a:lnTo>
                  <a:lnTo>
                    <a:pt x="142748" y="0"/>
                  </a:lnTo>
                  <a:lnTo>
                    <a:pt x="1474216" y="0"/>
                  </a:lnTo>
                  <a:lnTo>
                    <a:pt x="1519346" y="7274"/>
                  </a:lnTo>
                  <a:lnTo>
                    <a:pt x="1558533" y="27533"/>
                  </a:lnTo>
                  <a:lnTo>
                    <a:pt x="1589430" y="58430"/>
                  </a:lnTo>
                  <a:lnTo>
                    <a:pt x="1609689" y="97617"/>
                  </a:lnTo>
                  <a:lnTo>
                    <a:pt x="1616964" y="142748"/>
                  </a:lnTo>
                  <a:lnTo>
                    <a:pt x="1616964" y="713739"/>
                  </a:lnTo>
                  <a:lnTo>
                    <a:pt x="1609689" y="758870"/>
                  </a:lnTo>
                  <a:lnTo>
                    <a:pt x="1589430" y="798057"/>
                  </a:lnTo>
                  <a:lnTo>
                    <a:pt x="1558533" y="828954"/>
                  </a:lnTo>
                  <a:lnTo>
                    <a:pt x="1519346" y="849213"/>
                  </a:lnTo>
                  <a:lnTo>
                    <a:pt x="1474216" y="856488"/>
                  </a:lnTo>
                  <a:lnTo>
                    <a:pt x="142748" y="856488"/>
                  </a:lnTo>
                  <a:lnTo>
                    <a:pt x="97617" y="849213"/>
                  </a:lnTo>
                  <a:lnTo>
                    <a:pt x="58430" y="828954"/>
                  </a:lnTo>
                  <a:lnTo>
                    <a:pt x="27533" y="798057"/>
                  </a:lnTo>
                  <a:lnTo>
                    <a:pt x="7274" y="758870"/>
                  </a:lnTo>
                  <a:lnTo>
                    <a:pt x="0" y="713739"/>
                  </a:lnTo>
                  <a:lnTo>
                    <a:pt x="0" y="142748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5" name="object 119"/>
          <p:cNvSpPr txBox="1"/>
          <p:nvPr/>
        </p:nvSpPr>
        <p:spPr>
          <a:xfrm>
            <a:off x="8970315" y="3020178"/>
            <a:ext cx="1382395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ne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chargera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pas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plus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la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densité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d’azote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l’air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 respiré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6" name="object 120"/>
          <p:cNvSpPr txBox="1"/>
          <p:nvPr/>
        </p:nvSpPr>
        <p:spPr>
          <a:xfrm>
            <a:off x="2099184" y="1747332"/>
            <a:ext cx="8185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Air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 inspiré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57" name="object 121"/>
          <p:cNvGrpSpPr/>
          <p:nvPr/>
        </p:nvGrpSpPr>
        <p:grpSpPr>
          <a:xfrm>
            <a:off x="4187877" y="4649588"/>
            <a:ext cx="565785" cy="508000"/>
            <a:chOff x="2503932" y="4178808"/>
            <a:chExt cx="565785" cy="508000"/>
          </a:xfrm>
        </p:grpSpPr>
        <p:pic>
          <p:nvPicPr>
            <p:cNvPr id="458" name="object 1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48128" y="4233672"/>
              <a:ext cx="475526" cy="332257"/>
            </a:xfrm>
            <a:prstGeom prst="rect">
              <a:avLst/>
            </a:prstGeom>
          </p:spPr>
        </p:pic>
        <p:pic>
          <p:nvPicPr>
            <p:cNvPr id="459" name="object 12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03932" y="4178808"/>
              <a:ext cx="565378" cy="507492"/>
            </a:xfrm>
            <a:prstGeom prst="rect">
              <a:avLst/>
            </a:prstGeom>
          </p:spPr>
        </p:pic>
        <p:sp>
          <p:nvSpPr>
            <p:cNvPr id="460" name="object 124"/>
            <p:cNvSpPr/>
            <p:nvPr/>
          </p:nvSpPr>
          <p:spPr>
            <a:xfrm>
              <a:off x="2596896" y="4262628"/>
              <a:ext cx="382905" cy="239395"/>
            </a:xfrm>
            <a:custGeom>
              <a:avLst/>
              <a:gdLst/>
              <a:ahLst/>
              <a:cxnLst/>
              <a:rect l="l" t="t" r="r" b="b"/>
              <a:pathLst>
                <a:path w="382905" h="239395">
                  <a:moveTo>
                    <a:pt x="342646" y="0"/>
                  </a:moveTo>
                  <a:lnTo>
                    <a:pt x="39878" y="0"/>
                  </a:lnTo>
                  <a:lnTo>
                    <a:pt x="24378" y="3134"/>
                  </a:lnTo>
                  <a:lnTo>
                    <a:pt x="11699" y="11680"/>
                  </a:lnTo>
                  <a:lnTo>
                    <a:pt x="3141" y="24356"/>
                  </a:lnTo>
                  <a:lnTo>
                    <a:pt x="0" y="39878"/>
                  </a:lnTo>
                  <a:lnTo>
                    <a:pt x="0" y="199390"/>
                  </a:lnTo>
                  <a:lnTo>
                    <a:pt x="3141" y="214911"/>
                  </a:lnTo>
                  <a:lnTo>
                    <a:pt x="11699" y="227587"/>
                  </a:lnTo>
                  <a:lnTo>
                    <a:pt x="24378" y="236133"/>
                  </a:lnTo>
                  <a:lnTo>
                    <a:pt x="39878" y="239268"/>
                  </a:lnTo>
                  <a:lnTo>
                    <a:pt x="342646" y="239268"/>
                  </a:lnTo>
                  <a:lnTo>
                    <a:pt x="358145" y="236133"/>
                  </a:lnTo>
                  <a:lnTo>
                    <a:pt x="370824" y="227587"/>
                  </a:lnTo>
                  <a:lnTo>
                    <a:pt x="379382" y="214911"/>
                  </a:lnTo>
                  <a:lnTo>
                    <a:pt x="382524" y="199390"/>
                  </a:lnTo>
                  <a:lnTo>
                    <a:pt x="382524" y="39878"/>
                  </a:lnTo>
                  <a:lnTo>
                    <a:pt x="379382" y="24356"/>
                  </a:lnTo>
                  <a:lnTo>
                    <a:pt x="370824" y="11680"/>
                  </a:lnTo>
                  <a:lnTo>
                    <a:pt x="358145" y="3134"/>
                  </a:lnTo>
                  <a:lnTo>
                    <a:pt x="34264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125"/>
            <p:cNvSpPr/>
            <p:nvPr/>
          </p:nvSpPr>
          <p:spPr>
            <a:xfrm>
              <a:off x="2596896" y="4262628"/>
              <a:ext cx="382905" cy="239395"/>
            </a:xfrm>
            <a:custGeom>
              <a:avLst/>
              <a:gdLst/>
              <a:ahLst/>
              <a:cxnLst/>
              <a:rect l="l" t="t" r="r" b="b"/>
              <a:pathLst>
                <a:path w="382905" h="239395">
                  <a:moveTo>
                    <a:pt x="0" y="39878"/>
                  </a:moveTo>
                  <a:lnTo>
                    <a:pt x="3141" y="24356"/>
                  </a:lnTo>
                  <a:lnTo>
                    <a:pt x="11699" y="11680"/>
                  </a:lnTo>
                  <a:lnTo>
                    <a:pt x="24378" y="3134"/>
                  </a:lnTo>
                  <a:lnTo>
                    <a:pt x="39878" y="0"/>
                  </a:lnTo>
                  <a:lnTo>
                    <a:pt x="342646" y="0"/>
                  </a:lnTo>
                  <a:lnTo>
                    <a:pt x="358145" y="3134"/>
                  </a:lnTo>
                  <a:lnTo>
                    <a:pt x="370824" y="11680"/>
                  </a:lnTo>
                  <a:lnTo>
                    <a:pt x="379382" y="24356"/>
                  </a:lnTo>
                  <a:lnTo>
                    <a:pt x="382524" y="39878"/>
                  </a:lnTo>
                  <a:lnTo>
                    <a:pt x="382524" y="199390"/>
                  </a:lnTo>
                  <a:lnTo>
                    <a:pt x="379382" y="214911"/>
                  </a:lnTo>
                  <a:lnTo>
                    <a:pt x="370824" y="227587"/>
                  </a:lnTo>
                  <a:lnTo>
                    <a:pt x="358145" y="236133"/>
                  </a:lnTo>
                  <a:lnTo>
                    <a:pt x="342646" y="239268"/>
                  </a:lnTo>
                  <a:lnTo>
                    <a:pt x="39878" y="239268"/>
                  </a:lnTo>
                  <a:lnTo>
                    <a:pt x="24378" y="236133"/>
                  </a:lnTo>
                  <a:lnTo>
                    <a:pt x="11699" y="227587"/>
                  </a:lnTo>
                  <a:lnTo>
                    <a:pt x="3141" y="214911"/>
                  </a:lnTo>
                  <a:lnTo>
                    <a:pt x="0" y="199390"/>
                  </a:lnTo>
                  <a:lnTo>
                    <a:pt x="0" y="39878"/>
                  </a:lnTo>
                  <a:close/>
                </a:path>
              </a:pathLst>
            </a:custGeom>
            <a:ln w="12700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2" name="object 126"/>
          <p:cNvSpPr txBox="1"/>
          <p:nvPr/>
        </p:nvSpPr>
        <p:spPr>
          <a:xfrm>
            <a:off x="4339515" y="4709430"/>
            <a:ext cx="266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1Q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3" name="object 127"/>
          <p:cNvSpPr txBox="1"/>
          <p:nvPr/>
        </p:nvSpPr>
        <p:spPr>
          <a:xfrm>
            <a:off x="1988541" y="4478087"/>
            <a:ext cx="109855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Quantité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d’azote</a:t>
            </a:r>
            <a:r>
              <a:rPr sz="1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dans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mon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corps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64" name="object 128"/>
          <p:cNvSpPr/>
          <p:nvPr/>
        </p:nvSpPr>
        <p:spPr>
          <a:xfrm>
            <a:off x="3182036" y="4704451"/>
            <a:ext cx="382905" cy="334010"/>
          </a:xfrm>
          <a:custGeom>
            <a:avLst/>
            <a:gdLst/>
            <a:ahLst/>
            <a:cxnLst/>
            <a:rect l="l" t="t" r="r" b="b"/>
            <a:pathLst>
              <a:path w="382905" h="334010">
                <a:moveTo>
                  <a:pt x="215646" y="0"/>
                </a:moveTo>
                <a:lnTo>
                  <a:pt x="215646" y="83438"/>
                </a:lnTo>
                <a:lnTo>
                  <a:pt x="0" y="83438"/>
                </a:lnTo>
                <a:lnTo>
                  <a:pt x="0" y="250316"/>
                </a:lnTo>
                <a:lnTo>
                  <a:pt x="215646" y="250316"/>
                </a:lnTo>
                <a:lnTo>
                  <a:pt x="215646" y="333755"/>
                </a:lnTo>
                <a:lnTo>
                  <a:pt x="382524" y="166877"/>
                </a:lnTo>
                <a:lnTo>
                  <a:pt x="21564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5" name="object 130"/>
          <p:cNvGrpSpPr/>
          <p:nvPr/>
        </p:nvGrpSpPr>
        <p:grpSpPr>
          <a:xfrm>
            <a:off x="1093291" y="407331"/>
            <a:ext cx="714375" cy="864235"/>
            <a:chOff x="79628" y="79247"/>
            <a:chExt cx="714375" cy="864235"/>
          </a:xfrm>
        </p:grpSpPr>
        <p:pic>
          <p:nvPicPr>
            <p:cNvPr id="466" name="object 1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6115" y="79247"/>
              <a:ext cx="627888" cy="821436"/>
            </a:xfrm>
            <a:prstGeom prst="rect">
              <a:avLst/>
            </a:prstGeom>
          </p:spPr>
        </p:pic>
        <p:sp>
          <p:nvSpPr>
            <p:cNvPr id="467" name="object 132"/>
            <p:cNvSpPr/>
            <p:nvPr/>
          </p:nvSpPr>
          <p:spPr>
            <a:xfrm>
              <a:off x="108203" y="766571"/>
              <a:ext cx="402590" cy="147955"/>
            </a:xfrm>
            <a:custGeom>
              <a:avLst/>
              <a:gdLst/>
              <a:ahLst/>
              <a:cxnLst/>
              <a:rect l="l" t="t" r="r" b="b"/>
              <a:pathLst>
                <a:path w="402590" h="147955">
                  <a:moveTo>
                    <a:pt x="0" y="73913"/>
                  </a:moveTo>
                  <a:lnTo>
                    <a:pt x="38814" y="30284"/>
                  </a:lnTo>
                  <a:lnTo>
                    <a:pt x="82361" y="14276"/>
                  </a:lnTo>
                  <a:lnTo>
                    <a:pt x="137584" y="3773"/>
                  </a:lnTo>
                  <a:lnTo>
                    <a:pt x="201168" y="0"/>
                  </a:lnTo>
                  <a:lnTo>
                    <a:pt x="264751" y="3773"/>
                  </a:lnTo>
                  <a:lnTo>
                    <a:pt x="319974" y="14276"/>
                  </a:lnTo>
                  <a:lnTo>
                    <a:pt x="363521" y="30284"/>
                  </a:lnTo>
                  <a:lnTo>
                    <a:pt x="392080" y="50572"/>
                  </a:lnTo>
                  <a:lnTo>
                    <a:pt x="402336" y="73913"/>
                  </a:lnTo>
                  <a:lnTo>
                    <a:pt x="392080" y="97255"/>
                  </a:lnTo>
                  <a:lnTo>
                    <a:pt x="363521" y="117543"/>
                  </a:lnTo>
                  <a:lnTo>
                    <a:pt x="319974" y="133551"/>
                  </a:lnTo>
                  <a:lnTo>
                    <a:pt x="264751" y="144054"/>
                  </a:lnTo>
                  <a:lnTo>
                    <a:pt x="201168" y="147827"/>
                  </a:lnTo>
                  <a:lnTo>
                    <a:pt x="137584" y="144054"/>
                  </a:lnTo>
                  <a:lnTo>
                    <a:pt x="82361" y="133551"/>
                  </a:lnTo>
                  <a:lnTo>
                    <a:pt x="38814" y="117543"/>
                  </a:lnTo>
                  <a:lnTo>
                    <a:pt x="10255" y="97255"/>
                  </a:lnTo>
                  <a:lnTo>
                    <a:pt x="0" y="73913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8" name="Rectangle 467"/>
          <p:cNvSpPr/>
          <p:nvPr/>
        </p:nvSpPr>
        <p:spPr>
          <a:xfrm>
            <a:off x="1450479" y="5067376"/>
            <a:ext cx="1636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lang="fr-FR" b="1" dirty="0" smtClean="0">
                <a:solidFill>
                  <a:srgbClr val="FFFFFF"/>
                </a:solidFill>
                <a:cs typeface="Calibri"/>
              </a:rPr>
              <a:t>0</a:t>
            </a:r>
            <a:r>
              <a:rPr lang="fr-FR" b="1" spc="-20" dirty="0" smtClean="0">
                <a:solidFill>
                  <a:srgbClr val="FFFFFF"/>
                </a:solidFill>
                <a:cs typeface="Calibri"/>
              </a:rPr>
              <a:t> </a:t>
            </a:r>
            <a:endParaRPr lang="fr-FR" dirty="0">
              <a:cs typeface="Calibri"/>
            </a:endParaRPr>
          </a:p>
        </p:txBody>
      </p:sp>
      <p:sp>
        <p:nvSpPr>
          <p:cNvPr id="469" name="ZoneTexte 468"/>
          <p:cNvSpPr txBox="1"/>
          <p:nvPr/>
        </p:nvSpPr>
        <p:spPr>
          <a:xfrm>
            <a:off x="2146393" y="467875"/>
            <a:ext cx="820748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 la descente et au fond, notre corps se charge en l’azote !</a:t>
            </a:r>
            <a:endParaRPr lang="fr-FR" sz="2000" dirty="0"/>
          </a:p>
        </p:txBody>
      </p:sp>
      <p:sp>
        <p:nvSpPr>
          <p:cNvPr id="470" name="Espace réservé du pied de page 4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CEM - Prépa Niveau 3 - Saturation et désaturation en azote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950113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10101</TotalTime>
  <Words>2934</Words>
  <Application>Microsoft Office PowerPoint</Application>
  <PresentationFormat>Grand écran</PresentationFormat>
  <Paragraphs>542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Times New Roman</vt:lpstr>
      <vt:lpstr>Wingdings</vt:lpstr>
      <vt:lpstr>Rétrospective</vt:lpstr>
      <vt:lpstr>Club Ecole Molitor  Prépa Niveau 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Groupe SMA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DRAPIER</dc:creator>
  <cp:lastModifiedBy>Pierre DRAPIER</cp:lastModifiedBy>
  <cp:revision>113</cp:revision>
  <cp:lastPrinted>2022-11-25T15:49:59Z</cp:lastPrinted>
  <dcterms:created xsi:type="dcterms:W3CDTF">2022-08-29T15:52:42Z</dcterms:created>
  <dcterms:modified xsi:type="dcterms:W3CDTF">2023-04-29T07:46:24Z</dcterms:modified>
</cp:coreProperties>
</file>